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_rels/presentation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58.png" ContentType="image/png"/>
  <Override PartName="/ppt/media/image56.png" ContentType="image/png"/>
  <Override PartName="/ppt/media/image53.png" ContentType="image/png"/>
  <Override PartName="/ppt/media/image51.png" ContentType="image/png"/>
  <Override PartName="/ppt/media/image50.png" ContentType="image/png"/>
  <Override PartName="/ppt/media/image49.jpeg" ContentType="image/jpeg"/>
  <Override PartName="/ppt/media/image48.jpeg" ContentType="image/jpeg"/>
  <Override PartName="/ppt/media/image46.png" ContentType="image/png"/>
  <Override PartName="/ppt/media/image55.png" ContentType="image/png"/>
  <Override PartName="/ppt/media/image20.jpeg" ContentType="image/jpeg"/>
  <Override PartName="/ppt/media/image45.jpeg" ContentType="image/jpeg"/>
  <Override PartName="/ppt/media/image44.jpeg" ContentType="image/jpeg"/>
  <Override PartName="/ppt/media/image40.png" ContentType="image/png"/>
  <Override PartName="/ppt/media/image37.jpeg" ContentType="image/jpeg"/>
  <Override PartName="/ppt/media/image57.png" ContentType="image/png"/>
  <Override PartName="/ppt/media/image36.jpeg" ContentType="image/jpeg"/>
  <Override PartName="/ppt/media/image34.jpeg" ContentType="image/jpeg"/>
  <Override PartName="/ppt/media/image33.jpeg" ContentType="image/jpeg"/>
  <Override PartName="/ppt/media/image32.jpeg" ContentType="image/jpeg"/>
  <Override PartName="/ppt/media/image31.jpeg" ContentType="image/jpeg"/>
  <Override PartName="/ppt/media/image30.jpeg" ContentType="image/jpeg"/>
  <Override PartName="/ppt/media/image11.jpeg" ContentType="image/jpeg"/>
  <Override PartName="/ppt/media/image28.jpeg" ContentType="image/jpeg"/>
  <Override PartName="/ppt/media/image87.jpeg" ContentType="image/jpeg"/>
  <Override PartName="/ppt/media/image9.jpeg" ContentType="image/jpeg"/>
  <Override PartName="/ppt/media/image10.jpeg" ContentType="image/jpeg"/>
  <Override PartName="/ppt/media/image27.jpeg" ContentType="image/jpeg"/>
  <Override PartName="/ppt/media/image86.jpeg" ContentType="image/jpeg"/>
  <Override PartName="/ppt/media/image106.jpeg" ContentType="image/jpeg"/>
  <Override PartName="/ppt/media/image39.jpeg" ContentType="image/jpeg"/>
  <Override PartName="/ppt/media/image5.png" ContentType="image/png"/>
  <Override PartName="/ppt/media/image8.jpeg" ContentType="image/jpeg"/>
  <Override PartName="/ppt/media/image43.jpeg" ContentType="image/jpeg"/>
  <Override PartName="/ppt/media/image29.jpeg" ContentType="image/jpeg"/>
  <Override PartName="/ppt/media/image12.jpeg" ContentType="image/jpeg"/>
  <Override PartName="/ppt/media/image88.jpeg" ContentType="image/jpeg"/>
  <Override PartName="/ppt/media/image38.jpeg" ContentType="image/jpeg"/>
  <Override PartName="/ppt/media/image72.png" ContentType="image/png"/>
  <Override PartName="/ppt/media/image7.jpeg" ContentType="image/jpeg"/>
  <Override PartName="/ppt/media/image4.png" ContentType="image/png"/>
  <Override PartName="/ppt/media/image81.png" ContentType="image/png"/>
  <Override PartName="/ppt/media/image6.png" ContentType="image/png"/>
  <Override PartName="/ppt/media/image42.jpeg" ContentType="image/jpeg"/>
  <Override PartName="/ppt/media/image83.png" ContentType="image/png"/>
  <Override PartName="/ppt/media/image13.jpeg" ContentType="image/jpeg"/>
  <Override PartName="/ppt/media/image3.png" ContentType="image/png"/>
  <Override PartName="/ppt/media/image92.jpeg" ContentType="image/jpeg"/>
  <Override PartName="/ppt/media/image97.png" ContentType="image/png"/>
  <Override PartName="/ppt/media/image104.png" ContentType="image/png"/>
  <Override PartName="/ppt/media/image60.png" ContentType="image/png"/>
  <Override PartName="/ppt/media/image90.jpeg" ContentType="image/jpeg"/>
  <Override PartName="/ppt/media/image15.jpeg" ContentType="image/jpeg"/>
  <Override PartName="/ppt/media/image64.png" ContentType="image/png"/>
  <Override PartName="/ppt/media/image77.jpeg" ContentType="image/jpeg"/>
  <Override PartName="/ppt/media/image68.png" ContentType="image/png"/>
  <Override PartName="/ppt/media/image70.png" ContentType="image/png"/>
  <Override PartName="/ppt/media/image91.jpeg" ContentType="image/jpeg"/>
  <Override PartName="/ppt/media/image67.png" ContentType="image/png"/>
  <Override PartName="/ppt/media/image69.png" ContentType="image/png"/>
  <Override PartName="/ppt/media/image99.jpeg" ContentType="image/jpeg"/>
  <Override PartName="/ppt/media/image2.png" ContentType="image/png"/>
  <Override PartName="/ppt/media/image71.png" ContentType="image/png"/>
  <Override PartName="/ppt/media/image73.jpeg" ContentType="image/jpeg"/>
  <Override PartName="/ppt/media/image74.jpeg" ContentType="image/jpeg"/>
  <Override PartName="/ppt/media/image75.jpeg" ContentType="image/jpeg"/>
  <Override PartName="/ppt/media/image105.png" ContentType="image/png"/>
  <Override PartName="/ppt/media/image98.png" ContentType="image/png"/>
  <Override PartName="/ppt/media/image61.png" ContentType="image/png"/>
  <Override PartName="/ppt/media/image94.jpeg" ContentType="image/jpeg"/>
  <Override PartName="/ppt/media/image79.png" ContentType="image/png"/>
  <Override PartName="/ppt/media/image103.png" ContentType="image/png"/>
  <Override PartName="/ppt/media/image96.png" ContentType="image/png"/>
  <Override PartName="/ppt/media/image102.png" ContentType="image/png"/>
  <Override PartName="/ppt/media/image76.png" ContentType="image/png"/>
  <Override PartName="/ppt/media/image62.png" ContentType="image/png"/>
  <Override PartName="/ppt/media/image63.png" ContentType="image/png"/>
  <Override PartName="/ppt/media/image93.jpeg" ContentType="image/jpeg"/>
  <Override PartName="/ppt/media/image78.jpeg" ContentType="image/jpeg"/>
  <Override PartName="/ppt/media/image52.png" ContentType="image/png"/>
  <Override PartName="/ppt/media/image26.jpeg" ContentType="image/jpeg"/>
  <Override PartName="/ppt/media/image85.jpeg" ContentType="image/jpeg"/>
  <Override PartName="/ppt/media/image101.png" ContentType="image/png"/>
  <Override PartName="/ppt/media/image18.jpeg" ContentType="image/jpeg"/>
  <Override PartName="/ppt/media/image95.png" ContentType="image/png"/>
  <Override PartName="/ppt/media/image24.jpeg" ContentType="image/jpeg"/>
  <Override PartName="/ppt/media/image59.png" ContentType="image/png"/>
  <Override PartName="/ppt/media/image82.jpeg" ContentType="image/jpeg"/>
  <Override PartName="/ppt/media/image23.jpeg" ContentType="image/jpeg"/>
  <Override PartName="/ppt/media/image21.jpeg" ContentType="image/jpeg"/>
  <Override PartName="/ppt/media/image65.png" ContentType="image/png"/>
  <Override PartName="/ppt/media/image100.jpeg" ContentType="image/jpeg"/>
  <Override PartName="/ppt/media/image80.jpeg" ContentType="image/jpeg"/>
  <Override PartName="/ppt/media/image19.jpeg" ContentType="image/jpeg"/>
  <Override PartName="/ppt/media/image16.jpeg" ContentType="image/jpeg"/>
  <Override PartName="/ppt/media/image14.jpeg" ContentType="image/jpeg"/>
  <Override PartName="/ppt/media/image54.png" ContentType="image/png"/>
  <Override PartName="/ppt/media/image41.jpeg" ContentType="image/jpeg"/>
  <Override PartName="/ppt/media/image66.png" ContentType="image/png"/>
  <Override PartName="/ppt/media/image22.jpeg" ContentType="image/jpeg"/>
  <Override PartName="/ppt/media/image89.jpeg" ContentType="image/jpeg"/>
  <Override PartName="/ppt/media/image1.jpeg" ContentType="image/jpeg"/>
  <Override PartName="/ppt/media/image35.jpeg" ContentType="image/jpeg"/>
  <Override PartName="/ppt/media/image47.png" ContentType="image/png"/>
  <Override PartName="/ppt/media/image25.jpeg" ContentType="image/jpeg"/>
  <Override PartName="/ppt/media/image84.jpeg" ContentType="image/jpeg"/>
  <Override PartName="/ppt/media/image17.jpeg" ContentType="image/jpeg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_rels/slide18.xml.rels" ContentType="application/vnd.openxmlformats-package.relationships+xml"/>
  <Override PartName="/ppt/slides/_rels/slide12.xml.rels" ContentType="application/vnd.openxmlformats-package.relationships+xml"/>
  <Override PartName="/ppt/slides/_rels/slide17.xml.rels" ContentType="application/vnd.openxmlformats-package.relationships+xml"/>
  <Override PartName="/ppt/slides/_rels/slide11.xml.rels" ContentType="application/vnd.openxmlformats-package.relationships+xml"/>
  <Override PartName="/ppt/slides/_rels/slide26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33.xml.rels" ContentType="application/vnd.openxmlformats-package.relationships+xml"/>
  <Override PartName="/ppt/slides/_rels/slide6.xml.rels" ContentType="application/vnd.openxmlformats-package.relationships+xml"/>
  <Override PartName="/ppt/slides/_rels/slide34.xml.rels" ContentType="application/vnd.openxmlformats-package.relationships+xml"/>
  <Override PartName="/ppt/slides/_rels/slide19.xml.rels" ContentType="application/vnd.openxmlformats-package.relationships+xml"/>
  <Override PartName="/ppt/slides/_rels/slide13.xml.rels" ContentType="application/vnd.openxmlformats-package.relationships+xml"/>
  <Override PartName="/ppt/slides/_rels/slide29.xml.rels" ContentType="application/vnd.openxmlformats-package.relationships+xml"/>
  <Override PartName="/ppt/slides/_rels/slide14.xml.rels" ContentType="application/vnd.openxmlformats-package.relationships+xml"/>
  <Override PartName="/ppt/slides/_rels/slide30.xml.rels" ContentType="application/vnd.openxmlformats-package.relationships+xml"/>
  <Override PartName="/ppt/slides/_rels/slide23.xml.rels" ContentType="application/vnd.openxmlformats-package.relationships+xml"/>
  <Override PartName="/ppt/slides/_rels/slide38.xml.rels" ContentType="application/vnd.openxmlformats-package.relationships+xml"/>
  <Override PartName="/ppt/slides/_rels/slide37.xml.rels" ContentType="application/vnd.openxmlformats-package.relationships+xml"/>
  <Override PartName="/ppt/slides/_rels/slide22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28.xml.rels" ContentType="application/vnd.openxmlformats-package.relationships+xml"/>
  <Override PartName="/ppt/slides/_rels/slide24.xml.rels" ContentType="application/vnd.openxmlformats-package.relationships+xml"/>
  <Override PartName="/ppt/slides/_rels/slide39.xml.rels" ContentType="application/vnd.openxmlformats-package.relationships+xml"/>
  <Override PartName="/ppt/slides/_rels/slide31.xml.rels" ContentType="application/vnd.openxmlformats-package.relationships+xml"/>
  <Override PartName="/ppt/slides/_rels/slide15.xml.rels" ContentType="application/vnd.openxmlformats-package.relationships+xml"/>
  <Override PartName="/ppt/slides/_rels/slide21.xml.rels" ContentType="application/vnd.openxmlformats-package.relationships+xml"/>
  <Override PartName="/ppt/slides/_rels/slide36.xml.rels" ContentType="application/vnd.openxmlformats-package.relationships+xml"/>
  <Override PartName="/ppt/slides/_rels/slide27.xml.rels" ContentType="application/vnd.openxmlformats-package.relationships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32.xml.rels" ContentType="application/vnd.openxmlformats-package.relationships+xml"/>
  <Override PartName="/ppt/slides/_rels/slide16.xml.rels" ContentType="application/vnd.openxmlformats-package.relationships+xml"/>
  <Override PartName="/ppt/slides/_rels/slide35.xml.rels" ContentType="application/vnd.openxmlformats-package.relationships+xml"/>
  <Override PartName="/ppt/slides/_rels/slide20.xml.rels" ContentType="application/vnd.openxmlformats-package.relationships+xml"/>
  <Override PartName="/ppt/slides/_rels/slide1.xml.rels" ContentType="application/vnd.openxmlformats-package.relationships+xml"/>
  <Override PartName="/ppt/slides/_rels/slide7.xml.rels" ContentType="application/vnd.openxmlformats-package.relationships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13.xml" ContentType="application/vnd.openxmlformats-officedocument.presentationml.slide+xml"/>
  <Override PartName="/ppt/slides/slide37.xml" ContentType="application/vnd.openxmlformats-officedocument.presentationml.slide+xml"/>
  <Override PartName="/ppt/slides/slide1.xml" ContentType="application/vnd.openxmlformats-officedocument.presentationml.slide+xml"/>
  <Override PartName="/ppt/slides/slide38.xml" ContentType="application/vnd.openxmlformats-officedocument.presentationml.slide+xml"/>
  <Override PartName="/ppt/slides/slide2.xml" ContentType="application/vnd.openxmlformats-officedocument.presentationml.slide+xml"/>
  <Override PartName="/ppt/slides/slide39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</p:sldIdLst>
  <p:sldSz cx="10058400" cy="77724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2920" y="1818720"/>
            <a:ext cx="9052200" cy="450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9052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2920" y="309960"/>
            <a:ext cx="9052200" cy="6015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2920" y="41731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1520" y="41731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2920" y="4173120"/>
            <a:ext cx="9052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9052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2920" y="4173120"/>
            <a:ext cx="9052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2920" y="41731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41520" y="41731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63640" y="18187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24360" y="18187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2920" y="41731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63640" y="41731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24360" y="41731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2920" y="1818720"/>
            <a:ext cx="9052200" cy="450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9052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2920" y="309960"/>
            <a:ext cx="9052200" cy="6015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02920" y="41731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141520" y="41731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02920" y="4173120"/>
            <a:ext cx="9052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9052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02920" y="4173120"/>
            <a:ext cx="9052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02920" y="41731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141520" y="41731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563640" y="18187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624360" y="18187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02920" y="41731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563640" y="41731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624360" y="41731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502920" y="1818720"/>
            <a:ext cx="9052200" cy="450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9052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subTitle"/>
          </p:nvPr>
        </p:nvSpPr>
        <p:spPr>
          <a:xfrm>
            <a:off x="502920" y="309960"/>
            <a:ext cx="9052200" cy="6015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502920" y="41731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5141520" y="41731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502920" y="4173120"/>
            <a:ext cx="9052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9052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502920" y="4173120"/>
            <a:ext cx="9052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502920" y="41731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5141520" y="4173120"/>
            <a:ext cx="441720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1800" spc="-1" strike="noStrike"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3563640" y="18187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6624360" y="18187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body"/>
          </p:nvPr>
        </p:nvSpPr>
        <p:spPr>
          <a:xfrm>
            <a:off x="502920" y="41731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body"/>
          </p:nvPr>
        </p:nvSpPr>
        <p:spPr>
          <a:xfrm>
            <a:off x="3563640" y="41731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  <p:sp>
        <p:nvSpPr>
          <p:cNvPr id="135" name="PlaceHolder 7"/>
          <p:cNvSpPr>
            <a:spLocks noGrp="1"/>
          </p:cNvSpPr>
          <p:nvPr>
            <p:ph type="body"/>
          </p:nvPr>
        </p:nvSpPr>
        <p:spPr>
          <a:xfrm>
            <a:off x="6624360" y="4173120"/>
            <a:ext cx="2914560" cy="2149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slideLayout" Target="../slideLayouts/slideLayout25.xml"/><Relationship Id="rId9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36040" y="387720"/>
            <a:ext cx="8986320" cy="1357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800" spc="-1" strike="noStrike">
                <a:latin typeface="Calibri"/>
              </a:rPr>
              <a:t>Click to edit the title text format</a:t>
            </a:r>
            <a:endParaRPr b="0" lang="en-US" sz="2800" spc="-1" strike="noStrike"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98320" y="3130920"/>
            <a:ext cx="8924400" cy="41454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Click to edit the outline text format</a:t>
            </a:r>
            <a:endParaRPr b="0" lang="en-US" sz="1800" spc="-1" strike="noStrike"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Calibri"/>
              </a:rPr>
              <a:t>Second Outline Level</a:t>
            </a:r>
            <a:endParaRPr b="0" lang="en-US" sz="1800" spc="-1" strike="noStrike"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Third Outline Level</a:t>
            </a:r>
            <a:endParaRPr b="0" lang="en-US" sz="1800" spc="-1" strike="noStrike"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Calibri"/>
              </a:rPr>
              <a:t>Fourth Outline Level</a:t>
            </a:r>
            <a:endParaRPr b="0" lang="en-US" sz="1800" spc="-1" strike="noStrike"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Fifth Outline Level</a:t>
            </a:r>
            <a:endParaRPr b="0" lang="en-US" sz="1800" spc="-1" strike="noStrike"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Sixth Outline Level</a:t>
            </a:r>
            <a:endParaRPr b="0" lang="en-US" sz="1800" spc="-1" strike="noStrike"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Seventh Outline Level</a:t>
            </a:r>
            <a:endParaRPr b="0" lang="en-US" sz="1800" spc="-1" strike="noStrike"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420000" y="7228440"/>
            <a:ext cx="3218400" cy="388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/>
          </p:nvPr>
        </p:nvSpPr>
        <p:spPr>
          <a:xfrm>
            <a:off x="502920" y="7228440"/>
            <a:ext cx="2313000" cy="388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42120" y="7228440"/>
            <a:ext cx="2313000" cy="388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>
              <a:lnSpc>
                <a:spcPct val="100000"/>
              </a:lnSpc>
            </a:pPr>
            <a:fld id="{3C55DC9F-121A-4865-9915-A8D7EFBE6808}" type="slidenum">
              <a:rPr b="0" lang="en-US" sz="1400" spc="-1" strike="noStrike">
                <a:solidFill>
                  <a:srgbClr val="b2b2b2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/>
          </p:nvPr>
        </p:nvSpPr>
        <p:spPr>
          <a:xfrm>
            <a:off x="3420000" y="7228440"/>
            <a:ext cx="3218400" cy="388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/>
          </p:nvPr>
        </p:nvSpPr>
        <p:spPr>
          <a:xfrm>
            <a:off x="502920" y="7228440"/>
            <a:ext cx="2313000" cy="388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7242120" y="7228440"/>
            <a:ext cx="2313000" cy="388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>
              <a:lnSpc>
                <a:spcPct val="100000"/>
              </a:lnSpc>
            </a:pPr>
            <a:fld id="{C50A4FDD-15BD-47FE-A64A-386EDF454ECD}" type="slidenum">
              <a:rPr b="0" lang="en-US" sz="1400" spc="-1" strike="noStrike">
                <a:solidFill>
                  <a:srgbClr val="b2b2b2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1800" spc="-1" strike="noStrike">
                <a:latin typeface="Calibri"/>
              </a:rPr>
              <a:t>Click to edit the title text format</a:t>
            </a:r>
            <a:endParaRPr b="0" lang="en-US" sz="1800" spc="-1" strike="noStrike">
              <a:latin typeface="Calibri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2920" y="1818720"/>
            <a:ext cx="9052200" cy="4507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Click to edit the outline text format</a:t>
            </a:r>
            <a:endParaRPr b="0" lang="en-US" sz="1800" spc="-1" strike="noStrike"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Calibri"/>
              </a:rPr>
              <a:t>Second Outline Level</a:t>
            </a:r>
            <a:endParaRPr b="0" lang="en-US" sz="1800" spc="-1" strike="noStrike"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Third Outline Level</a:t>
            </a:r>
            <a:endParaRPr b="0" lang="en-US" sz="1800" spc="-1" strike="noStrike"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Calibri"/>
              </a:rPr>
              <a:t>Fourth Outline Level</a:t>
            </a:r>
            <a:endParaRPr b="0" lang="en-US" sz="1800" spc="-1" strike="noStrike"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Calibri"/>
              </a:rPr>
              <a:t>Fifth Outline Level</a:t>
            </a:r>
            <a:endParaRPr b="0" lang="en-US" sz="2000" spc="-1" strike="noStrike"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Calibri"/>
              </a:rPr>
              <a:t>Sixth Outline Level</a:t>
            </a:r>
            <a:endParaRPr b="0" lang="en-US" sz="2000" spc="-1" strike="noStrike"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Calibri"/>
              </a:rPr>
              <a:t>Seventh Outline Level</a:t>
            </a:r>
            <a:endParaRPr b="0" lang="en-US" sz="2000" spc="-1" strike="noStrike"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bg object 16" descr=""/>
          <p:cNvPicPr/>
          <p:nvPr/>
        </p:nvPicPr>
        <p:blipFill>
          <a:blip r:embed="rId2"/>
          <a:stretch/>
        </p:blipFill>
        <p:spPr>
          <a:xfrm>
            <a:off x="457200" y="457200"/>
            <a:ext cx="5411520" cy="6644160"/>
          </a:xfrm>
          <a:prstGeom prst="rect">
            <a:avLst/>
          </a:prstGeom>
          <a:ln>
            <a:noFill/>
          </a:ln>
        </p:spPr>
      </p:pic>
      <p:pic>
        <p:nvPicPr>
          <p:cNvPr id="83" name="bg object 17" descr=""/>
          <p:cNvPicPr/>
          <p:nvPr/>
        </p:nvPicPr>
        <p:blipFill>
          <a:blip r:embed="rId3"/>
          <a:stretch/>
        </p:blipFill>
        <p:spPr>
          <a:xfrm>
            <a:off x="1293120" y="579960"/>
            <a:ext cx="2741400" cy="4925880"/>
          </a:xfrm>
          <a:prstGeom prst="rect">
            <a:avLst/>
          </a:prstGeom>
          <a:ln>
            <a:noFill/>
          </a:ln>
        </p:spPr>
      </p:pic>
      <p:pic>
        <p:nvPicPr>
          <p:cNvPr id="84" name="bg object 18" descr=""/>
          <p:cNvPicPr/>
          <p:nvPr/>
        </p:nvPicPr>
        <p:blipFill>
          <a:blip r:embed="rId4"/>
          <a:stretch/>
        </p:blipFill>
        <p:spPr>
          <a:xfrm>
            <a:off x="2748600" y="5575320"/>
            <a:ext cx="1779480" cy="1405080"/>
          </a:xfrm>
          <a:prstGeom prst="rect">
            <a:avLst/>
          </a:prstGeom>
          <a:ln>
            <a:noFill/>
          </a:ln>
        </p:spPr>
      </p:pic>
      <p:sp>
        <p:nvSpPr>
          <p:cNvPr id="85" name="CustomShape 1"/>
          <p:cNvSpPr/>
          <p:nvPr/>
        </p:nvSpPr>
        <p:spPr>
          <a:xfrm>
            <a:off x="4028040" y="588240"/>
            <a:ext cx="651240" cy="2921400"/>
          </a:xfrm>
          <a:custGeom>
            <a:avLst/>
            <a:gdLst/>
            <a:ahLst/>
            <a:rect l="l" t="t" r="r" b="b"/>
            <a:pathLst>
              <a:path w="651510" h="2921635">
                <a:moveTo>
                  <a:pt x="21240" y="74199"/>
                </a:moveTo>
                <a:lnTo>
                  <a:pt x="16668" y="74199"/>
                </a:lnTo>
                <a:lnTo>
                  <a:pt x="13620" y="71151"/>
                </a:lnTo>
                <a:lnTo>
                  <a:pt x="0" y="6000"/>
                </a:lnTo>
                <a:lnTo>
                  <a:pt x="0" y="2952"/>
                </a:lnTo>
                <a:lnTo>
                  <a:pt x="1524" y="1428"/>
                </a:lnTo>
                <a:lnTo>
                  <a:pt x="3048" y="0"/>
                </a:lnTo>
                <a:lnTo>
                  <a:pt x="4572" y="0"/>
                </a:lnTo>
                <a:lnTo>
                  <a:pt x="7620" y="1428"/>
                </a:lnTo>
                <a:lnTo>
                  <a:pt x="9144" y="2952"/>
                </a:lnTo>
                <a:lnTo>
                  <a:pt x="9144" y="4476"/>
                </a:lnTo>
                <a:lnTo>
                  <a:pt x="22764" y="69627"/>
                </a:lnTo>
                <a:lnTo>
                  <a:pt x="22764" y="72675"/>
                </a:lnTo>
                <a:lnTo>
                  <a:pt x="21240" y="74199"/>
                </a:lnTo>
                <a:close/>
                <a:moveTo>
                  <a:pt x="44005" y="175641"/>
                </a:moveTo>
                <a:lnTo>
                  <a:pt x="37909" y="175641"/>
                </a:lnTo>
                <a:lnTo>
                  <a:pt x="37909" y="174117"/>
                </a:lnTo>
                <a:lnTo>
                  <a:pt x="36385" y="172593"/>
                </a:lnTo>
                <a:lnTo>
                  <a:pt x="22764" y="107442"/>
                </a:lnTo>
                <a:lnTo>
                  <a:pt x="22764" y="104394"/>
                </a:lnTo>
                <a:lnTo>
                  <a:pt x="24288" y="102965"/>
                </a:lnTo>
                <a:lnTo>
                  <a:pt x="25812" y="102965"/>
                </a:lnTo>
                <a:lnTo>
                  <a:pt x="27336" y="101441"/>
                </a:lnTo>
                <a:lnTo>
                  <a:pt x="28765" y="102965"/>
                </a:lnTo>
                <a:lnTo>
                  <a:pt x="30289" y="104394"/>
                </a:lnTo>
                <a:lnTo>
                  <a:pt x="31813" y="105918"/>
                </a:lnTo>
                <a:lnTo>
                  <a:pt x="45434" y="171069"/>
                </a:lnTo>
                <a:lnTo>
                  <a:pt x="45434" y="174117"/>
                </a:lnTo>
                <a:lnTo>
                  <a:pt x="44005" y="175641"/>
                </a:lnTo>
                <a:close/>
                <a:moveTo>
                  <a:pt x="65151" y="278606"/>
                </a:moveTo>
                <a:lnTo>
                  <a:pt x="62103" y="278606"/>
                </a:lnTo>
                <a:lnTo>
                  <a:pt x="60579" y="277082"/>
                </a:lnTo>
                <a:lnTo>
                  <a:pt x="59150" y="275558"/>
                </a:lnTo>
                <a:lnTo>
                  <a:pt x="59150" y="274034"/>
                </a:lnTo>
                <a:lnTo>
                  <a:pt x="44005" y="208883"/>
                </a:lnTo>
                <a:lnTo>
                  <a:pt x="44005" y="207454"/>
                </a:lnTo>
                <a:lnTo>
                  <a:pt x="45434" y="205930"/>
                </a:lnTo>
                <a:lnTo>
                  <a:pt x="46958" y="204406"/>
                </a:lnTo>
                <a:lnTo>
                  <a:pt x="51530" y="204406"/>
                </a:lnTo>
                <a:lnTo>
                  <a:pt x="54578" y="207454"/>
                </a:lnTo>
                <a:lnTo>
                  <a:pt x="68199" y="272510"/>
                </a:lnTo>
                <a:lnTo>
                  <a:pt x="68199" y="275558"/>
                </a:lnTo>
                <a:lnTo>
                  <a:pt x="65151" y="278606"/>
                </a:lnTo>
                <a:close/>
                <a:moveTo>
                  <a:pt x="86391" y="380047"/>
                </a:moveTo>
                <a:lnTo>
                  <a:pt x="84867" y="380047"/>
                </a:lnTo>
                <a:lnTo>
                  <a:pt x="81819" y="376999"/>
                </a:lnTo>
                <a:lnTo>
                  <a:pt x="81819" y="375475"/>
                </a:lnTo>
                <a:lnTo>
                  <a:pt x="66675" y="311848"/>
                </a:lnTo>
                <a:lnTo>
                  <a:pt x="66675" y="308895"/>
                </a:lnTo>
                <a:lnTo>
                  <a:pt x="68199" y="307371"/>
                </a:lnTo>
                <a:lnTo>
                  <a:pt x="68199" y="305847"/>
                </a:lnTo>
                <a:lnTo>
                  <a:pt x="74295" y="305847"/>
                </a:lnTo>
                <a:lnTo>
                  <a:pt x="75723" y="307371"/>
                </a:lnTo>
                <a:lnTo>
                  <a:pt x="75723" y="308895"/>
                </a:lnTo>
                <a:lnTo>
                  <a:pt x="90868" y="373951"/>
                </a:lnTo>
                <a:lnTo>
                  <a:pt x="90868" y="375475"/>
                </a:lnTo>
                <a:lnTo>
                  <a:pt x="89439" y="376999"/>
                </a:lnTo>
                <a:lnTo>
                  <a:pt x="89439" y="378523"/>
                </a:lnTo>
                <a:lnTo>
                  <a:pt x="86391" y="380047"/>
                </a:lnTo>
                <a:close/>
                <a:moveTo>
                  <a:pt x="109061" y="481488"/>
                </a:moveTo>
                <a:lnTo>
                  <a:pt x="107537" y="481488"/>
                </a:lnTo>
                <a:lnTo>
                  <a:pt x="106108" y="479964"/>
                </a:lnTo>
                <a:lnTo>
                  <a:pt x="104584" y="479964"/>
                </a:lnTo>
                <a:lnTo>
                  <a:pt x="103060" y="476916"/>
                </a:lnTo>
                <a:lnTo>
                  <a:pt x="89439" y="413385"/>
                </a:lnTo>
                <a:lnTo>
                  <a:pt x="89439" y="408813"/>
                </a:lnTo>
                <a:lnTo>
                  <a:pt x="90868" y="407289"/>
                </a:lnTo>
                <a:lnTo>
                  <a:pt x="96964" y="407289"/>
                </a:lnTo>
                <a:lnTo>
                  <a:pt x="98488" y="408813"/>
                </a:lnTo>
                <a:lnTo>
                  <a:pt x="98488" y="410337"/>
                </a:lnTo>
                <a:lnTo>
                  <a:pt x="113633" y="475392"/>
                </a:lnTo>
                <a:lnTo>
                  <a:pt x="113633" y="476916"/>
                </a:lnTo>
                <a:lnTo>
                  <a:pt x="109061" y="481488"/>
                </a:lnTo>
                <a:close/>
                <a:moveTo>
                  <a:pt x="134874" y="581406"/>
                </a:moveTo>
                <a:lnTo>
                  <a:pt x="127254" y="581406"/>
                </a:lnTo>
                <a:lnTo>
                  <a:pt x="125730" y="579882"/>
                </a:lnTo>
                <a:lnTo>
                  <a:pt x="112109" y="514826"/>
                </a:lnTo>
                <a:lnTo>
                  <a:pt x="112109" y="510254"/>
                </a:lnTo>
                <a:lnTo>
                  <a:pt x="113633" y="510254"/>
                </a:lnTo>
                <a:lnTo>
                  <a:pt x="115157" y="508730"/>
                </a:lnTo>
                <a:lnTo>
                  <a:pt x="119729" y="508730"/>
                </a:lnTo>
                <a:lnTo>
                  <a:pt x="119729" y="510254"/>
                </a:lnTo>
                <a:lnTo>
                  <a:pt x="121253" y="511778"/>
                </a:lnTo>
                <a:lnTo>
                  <a:pt x="134874" y="576929"/>
                </a:lnTo>
                <a:lnTo>
                  <a:pt x="134874" y="581406"/>
                </a:lnTo>
                <a:close/>
                <a:moveTo>
                  <a:pt x="131826" y="582930"/>
                </a:moveTo>
                <a:lnTo>
                  <a:pt x="130302" y="582930"/>
                </a:lnTo>
                <a:lnTo>
                  <a:pt x="128778" y="581406"/>
                </a:lnTo>
                <a:lnTo>
                  <a:pt x="133350" y="581406"/>
                </a:lnTo>
                <a:lnTo>
                  <a:pt x="131826" y="582930"/>
                </a:lnTo>
                <a:close/>
                <a:moveTo>
                  <a:pt x="156019" y="684371"/>
                </a:moveTo>
                <a:lnTo>
                  <a:pt x="150018" y="684371"/>
                </a:lnTo>
                <a:lnTo>
                  <a:pt x="150018" y="682847"/>
                </a:lnTo>
                <a:lnTo>
                  <a:pt x="148494" y="681418"/>
                </a:lnTo>
                <a:lnTo>
                  <a:pt x="134874" y="616267"/>
                </a:lnTo>
                <a:lnTo>
                  <a:pt x="134874" y="613219"/>
                </a:lnTo>
                <a:lnTo>
                  <a:pt x="136398" y="611695"/>
                </a:lnTo>
                <a:lnTo>
                  <a:pt x="137826" y="610171"/>
                </a:lnTo>
                <a:lnTo>
                  <a:pt x="139350" y="610171"/>
                </a:lnTo>
                <a:lnTo>
                  <a:pt x="140874" y="611695"/>
                </a:lnTo>
                <a:lnTo>
                  <a:pt x="142398" y="611695"/>
                </a:lnTo>
                <a:lnTo>
                  <a:pt x="143922" y="614743"/>
                </a:lnTo>
                <a:lnTo>
                  <a:pt x="157543" y="678370"/>
                </a:lnTo>
                <a:lnTo>
                  <a:pt x="157543" y="682847"/>
                </a:lnTo>
                <a:lnTo>
                  <a:pt x="156019" y="684371"/>
                </a:lnTo>
                <a:close/>
                <a:moveTo>
                  <a:pt x="178784" y="785907"/>
                </a:moveTo>
                <a:lnTo>
                  <a:pt x="172688" y="785907"/>
                </a:lnTo>
                <a:lnTo>
                  <a:pt x="171164" y="784383"/>
                </a:lnTo>
                <a:lnTo>
                  <a:pt x="171164" y="782859"/>
                </a:lnTo>
                <a:lnTo>
                  <a:pt x="156019" y="717708"/>
                </a:lnTo>
                <a:lnTo>
                  <a:pt x="156019" y="716184"/>
                </a:lnTo>
                <a:lnTo>
                  <a:pt x="159067" y="713136"/>
                </a:lnTo>
                <a:lnTo>
                  <a:pt x="160591" y="711708"/>
                </a:lnTo>
                <a:lnTo>
                  <a:pt x="162115" y="711708"/>
                </a:lnTo>
                <a:lnTo>
                  <a:pt x="163639" y="713136"/>
                </a:lnTo>
                <a:lnTo>
                  <a:pt x="166687" y="716184"/>
                </a:lnTo>
                <a:lnTo>
                  <a:pt x="180308" y="779811"/>
                </a:lnTo>
                <a:lnTo>
                  <a:pt x="180308" y="784383"/>
                </a:lnTo>
                <a:lnTo>
                  <a:pt x="178784" y="785907"/>
                </a:lnTo>
                <a:close/>
                <a:moveTo>
                  <a:pt x="199929" y="887349"/>
                </a:moveTo>
                <a:lnTo>
                  <a:pt x="195453" y="887349"/>
                </a:lnTo>
                <a:lnTo>
                  <a:pt x="193929" y="885825"/>
                </a:lnTo>
                <a:lnTo>
                  <a:pt x="193929" y="884301"/>
                </a:lnTo>
                <a:lnTo>
                  <a:pt x="178784" y="819150"/>
                </a:lnTo>
                <a:lnTo>
                  <a:pt x="178784" y="817626"/>
                </a:lnTo>
                <a:lnTo>
                  <a:pt x="180308" y="816197"/>
                </a:lnTo>
                <a:lnTo>
                  <a:pt x="180308" y="814673"/>
                </a:lnTo>
                <a:lnTo>
                  <a:pt x="183356" y="814673"/>
                </a:lnTo>
                <a:lnTo>
                  <a:pt x="184785" y="813149"/>
                </a:lnTo>
                <a:lnTo>
                  <a:pt x="187833" y="816197"/>
                </a:lnTo>
                <a:lnTo>
                  <a:pt x="187833" y="817626"/>
                </a:lnTo>
                <a:lnTo>
                  <a:pt x="202977" y="882777"/>
                </a:lnTo>
                <a:lnTo>
                  <a:pt x="202977" y="884301"/>
                </a:lnTo>
                <a:lnTo>
                  <a:pt x="199929" y="887349"/>
                </a:lnTo>
                <a:close/>
                <a:moveTo>
                  <a:pt x="222694" y="988790"/>
                </a:moveTo>
                <a:lnTo>
                  <a:pt x="218122" y="988790"/>
                </a:lnTo>
                <a:lnTo>
                  <a:pt x="215074" y="985742"/>
                </a:lnTo>
                <a:lnTo>
                  <a:pt x="201453" y="920591"/>
                </a:lnTo>
                <a:lnTo>
                  <a:pt x="201453" y="917638"/>
                </a:lnTo>
                <a:lnTo>
                  <a:pt x="202977" y="916114"/>
                </a:lnTo>
                <a:lnTo>
                  <a:pt x="209073" y="916114"/>
                </a:lnTo>
                <a:lnTo>
                  <a:pt x="210597" y="917638"/>
                </a:lnTo>
                <a:lnTo>
                  <a:pt x="210597" y="919162"/>
                </a:lnTo>
                <a:lnTo>
                  <a:pt x="225742" y="984218"/>
                </a:lnTo>
                <a:lnTo>
                  <a:pt x="225742" y="985742"/>
                </a:lnTo>
                <a:lnTo>
                  <a:pt x="222694" y="988790"/>
                </a:lnTo>
                <a:close/>
                <a:moveTo>
                  <a:pt x="243935" y="1091755"/>
                </a:moveTo>
                <a:lnTo>
                  <a:pt x="242411" y="1091755"/>
                </a:lnTo>
                <a:lnTo>
                  <a:pt x="237839" y="1087183"/>
                </a:lnTo>
                <a:lnTo>
                  <a:pt x="224218" y="1023651"/>
                </a:lnTo>
                <a:lnTo>
                  <a:pt x="224218" y="1019079"/>
                </a:lnTo>
                <a:lnTo>
                  <a:pt x="225742" y="1017555"/>
                </a:lnTo>
                <a:lnTo>
                  <a:pt x="231743" y="1017555"/>
                </a:lnTo>
                <a:lnTo>
                  <a:pt x="231743" y="1019079"/>
                </a:lnTo>
                <a:lnTo>
                  <a:pt x="233267" y="1020603"/>
                </a:lnTo>
                <a:lnTo>
                  <a:pt x="246888" y="1085659"/>
                </a:lnTo>
                <a:lnTo>
                  <a:pt x="246888" y="1088707"/>
                </a:lnTo>
                <a:lnTo>
                  <a:pt x="245459" y="1090231"/>
                </a:lnTo>
                <a:lnTo>
                  <a:pt x="243935" y="1091755"/>
                </a:lnTo>
                <a:close/>
                <a:moveTo>
                  <a:pt x="266604" y="1193196"/>
                </a:moveTo>
                <a:lnTo>
                  <a:pt x="263556" y="1193196"/>
                </a:lnTo>
                <a:lnTo>
                  <a:pt x="262032" y="1191672"/>
                </a:lnTo>
                <a:lnTo>
                  <a:pt x="260604" y="1188624"/>
                </a:lnTo>
                <a:lnTo>
                  <a:pt x="246888" y="1125093"/>
                </a:lnTo>
                <a:lnTo>
                  <a:pt x="246888" y="1120521"/>
                </a:lnTo>
                <a:lnTo>
                  <a:pt x="248412" y="1118997"/>
                </a:lnTo>
                <a:lnTo>
                  <a:pt x="252984" y="1118997"/>
                </a:lnTo>
                <a:lnTo>
                  <a:pt x="256032" y="1122045"/>
                </a:lnTo>
                <a:lnTo>
                  <a:pt x="269652" y="1187100"/>
                </a:lnTo>
                <a:lnTo>
                  <a:pt x="269652" y="1190148"/>
                </a:lnTo>
                <a:lnTo>
                  <a:pt x="266604" y="1193196"/>
                </a:lnTo>
                <a:close/>
                <a:moveTo>
                  <a:pt x="289369" y="1294638"/>
                </a:moveTo>
                <a:lnTo>
                  <a:pt x="286321" y="1294638"/>
                </a:lnTo>
                <a:lnTo>
                  <a:pt x="284797" y="1293114"/>
                </a:lnTo>
                <a:lnTo>
                  <a:pt x="283273" y="1293114"/>
                </a:lnTo>
                <a:lnTo>
                  <a:pt x="283273" y="1291590"/>
                </a:lnTo>
                <a:lnTo>
                  <a:pt x="268128" y="1226534"/>
                </a:lnTo>
                <a:lnTo>
                  <a:pt x="268128" y="1223486"/>
                </a:lnTo>
                <a:lnTo>
                  <a:pt x="269652" y="1221962"/>
                </a:lnTo>
                <a:lnTo>
                  <a:pt x="271176" y="1221962"/>
                </a:lnTo>
                <a:lnTo>
                  <a:pt x="272700" y="1220438"/>
                </a:lnTo>
                <a:lnTo>
                  <a:pt x="275748" y="1220438"/>
                </a:lnTo>
                <a:lnTo>
                  <a:pt x="277177" y="1221962"/>
                </a:lnTo>
                <a:lnTo>
                  <a:pt x="277177" y="1223486"/>
                </a:lnTo>
                <a:lnTo>
                  <a:pt x="292417" y="1288637"/>
                </a:lnTo>
                <a:lnTo>
                  <a:pt x="292417" y="1290161"/>
                </a:lnTo>
                <a:lnTo>
                  <a:pt x="290893" y="1291590"/>
                </a:lnTo>
                <a:lnTo>
                  <a:pt x="290893" y="1293114"/>
                </a:lnTo>
                <a:lnTo>
                  <a:pt x="289369" y="1294638"/>
                </a:lnTo>
                <a:close/>
                <a:moveTo>
                  <a:pt x="312039" y="1396079"/>
                </a:moveTo>
                <a:lnTo>
                  <a:pt x="307562" y="1396079"/>
                </a:lnTo>
                <a:lnTo>
                  <a:pt x="306038" y="1394650"/>
                </a:lnTo>
                <a:lnTo>
                  <a:pt x="306038" y="1393126"/>
                </a:lnTo>
                <a:lnTo>
                  <a:pt x="290893" y="1327975"/>
                </a:lnTo>
                <a:lnTo>
                  <a:pt x="290893" y="1326451"/>
                </a:lnTo>
                <a:lnTo>
                  <a:pt x="292417" y="1324927"/>
                </a:lnTo>
                <a:lnTo>
                  <a:pt x="292417" y="1323403"/>
                </a:lnTo>
                <a:lnTo>
                  <a:pt x="295370" y="1321879"/>
                </a:lnTo>
                <a:lnTo>
                  <a:pt x="296894" y="1321879"/>
                </a:lnTo>
                <a:lnTo>
                  <a:pt x="298418" y="1323403"/>
                </a:lnTo>
                <a:lnTo>
                  <a:pt x="299942" y="1323403"/>
                </a:lnTo>
                <a:lnTo>
                  <a:pt x="299942" y="1326451"/>
                </a:lnTo>
                <a:lnTo>
                  <a:pt x="315087" y="1390078"/>
                </a:lnTo>
                <a:lnTo>
                  <a:pt x="315087" y="1393126"/>
                </a:lnTo>
                <a:lnTo>
                  <a:pt x="313563" y="1394650"/>
                </a:lnTo>
                <a:lnTo>
                  <a:pt x="312039" y="1396079"/>
                </a:lnTo>
                <a:close/>
                <a:moveTo>
                  <a:pt x="334803" y="1497615"/>
                </a:moveTo>
                <a:lnTo>
                  <a:pt x="330231" y="1497615"/>
                </a:lnTo>
                <a:lnTo>
                  <a:pt x="327183" y="1494567"/>
                </a:lnTo>
                <a:lnTo>
                  <a:pt x="313563" y="1429416"/>
                </a:lnTo>
                <a:lnTo>
                  <a:pt x="313563" y="1426368"/>
                </a:lnTo>
                <a:lnTo>
                  <a:pt x="315087" y="1424844"/>
                </a:lnTo>
                <a:lnTo>
                  <a:pt x="316611" y="1423416"/>
                </a:lnTo>
                <a:lnTo>
                  <a:pt x="319659" y="1423416"/>
                </a:lnTo>
                <a:lnTo>
                  <a:pt x="321183" y="1424844"/>
                </a:lnTo>
                <a:lnTo>
                  <a:pt x="322707" y="1426368"/>
                </a:lnTo>
                <a:lnTo>
                  <a:pt x="322707" y="1427892"/>
                </a:lnTo>
                <a:lnTo>
                  <a:pt x="336327" y="1491519"/>
                </a:lnTo>
                <a:lnTo>
                  <a:pt x="336327" y="1496091"/>
                </a:lnTo>
                <a:lnTo>
                  <a:pt x="334803" y="1497615"/>
                </a:lnTo>
                <a:close/>
                <a:moveTo>
                  <a:pt x="357473" y="1599057"/>
                </a:moveTo>
                <a:lnTo>
                  <a:pt x="352996" y="1599057"/>
                </a:lnTo>
                <a:lnTo>
                  <a:pt x="349948" y="1596009"/>
                </a:lnTo>
                <a:lnTo>
                  <a:pt x="336327" y="1530858"/>
                </a:lnTo>
                <a:lnTo>
                  <a:pt x="336327" y="1527905"/>
                </a:lnTo>
                <a:lnTo>
                  <a:pt x="337851" y="1526381"/>
                </a:lnTo>
                <a:lnTo>
                  <a:pt x="339280" y="1526381"/>
                </a:lnTo>
                <a:lnTo>
                  <a:pt x="340804" y="1524857"/>
                </a:lnTo>
                <a:lnTo>
                  <a:pt x="343852" y="1527905"/>
                </a:lnTo>
                <a:lnTo>
                  <a:pt x="345376" y="1529334"/>
                </a:lnTo>
                <a:lnTo>
                  <a:pt x="358997" y="1594485"/>
                </a:lnTo>
                <a:lnTo>
                  <a:pt x="358997" y="1597533"/>
                </a:lnTo>
                <a:lnTo>
                  <a:pt x="357473" y="1599057"/>
                </a:lnTo>
                <a:close/>
                <a:moveTo>
                  <a:pt x="380238" y="1700498"/>
                </a:moveTo>
                <a:lnTo>
                  <a:pt x="374142" y="1700498"/>
                </a:lnTo>
                <a:lnTo>
                  <a:pt x="372618" y="1698974"/>
                </a:lnTo>
                <a:lnTo>
                  <a:pt x="372618" y="1697450"/>
                </a:lnTo>
                <a:lnTo>
                  <a:pt x="358997" y="1632299"/>
                </a:lnTo>
                <a:lnTo>
                  <a:pt x="358997" y="1629346"/>
                </a:lnTo>
                <a:lnTo>
                  <a:pt x="360521" y="1627822"/>
                </a:lnTo>
                <a:lnTo>
                  <a:pt x="365093" y="1627822"/>
                </a:lnTo>
                <a:lnTo>
                  <a:pt x="368141" y="1630870"/>
                </a:lnTo>
                <a:lnTo>
                  <a:pt x="381762" y="1695926"/>
                </a:lnTo>
                <a:lnTo>
                  <a:pt x="381762" y="1698974"/>
                </a:lnTo>
                <a:lnTo>
                  <a:pt x="380238" y="1700498"/>
                </a:lnTo>
                <a:close/>
                <a:moveTo>
                  <a:pt x="399954" y="1803463"/>
                </a:moveTo>
                <a:lnTo>
                  <a:pt x="398430" y="1803463"/>
                </a:lnTo>
                <a:lnTo>
                  <a:pt x="395382" y="1800415"/>
                </a:lnTo>
                <a:lnTo>
                  <a:pt x="395382" y="1798891"/>
                </a:lnTo>
                <a:lnTo>
                  <a:pt x="380238" y="1735359"/>
                </a:lnTo>
                <a:lnTo>
                  <a:pt x="380238" y="1732311"/>
                </a:lnTo>
                <a:lnTo>
                  <a:pt x="383286" y="1729263"/>
                </a:lnTo>
                <a:lnTo>
                  <a:pt x="387762" y="1729263"/>
                </a:lnTo>
                <a:lnTo>
                  <a:pt x="389286" y="1730787"/>
                </a:lnTo>
                <a:lnTo>
                  <a:pt x="389286" y="1732311"/>
                </a:lnTo>
                <a:lnTo>
                  <a:pt x="404431" y="1797367"/>
                </a:lnTo>
                <a:lnTo>
                  <a:pt x="404431" y="1798891"/>
                </a:lnTo>
                <a:lnTo>
                  <a:pt x="402907" y="1800415"/>
                </a:lnTo>
                <a:lnTo>
                  <a:pt x="402907" y="1801939"/>
                </a:lnTo>
                <a:lnTo>
                  <a:pt x="399954" y="1803463"/>
                </a:lnTo>
                <a:close/>
                <a:moveTo>
                  <a:pt x="422624" y="1904904"/>
                </a:moveTo>
                <a:lnTo>
                  <a:pt x="421100" y="1904904"/>
                </a:lnTo>
                <a:lnTo>
                  <a:pt x="418052" y="1901856"/>
                </a:lnTo>
                <a:lnTo>
                  <a:pt x="418052" y="1900332"/>
                </a:lnTo>
                <a:lnTo>
                  <a:pt x="402907" y="1836801"/>
                </a:lnTo>
                <a:lnTo>
                  <a:pt x="402907" y="1833753"/>
                </a:lnTo>
                <a:lnTo>
                  <a:pt x="404431" y="1832229"/>
                </a:lnTo>
                <a:lnTo>
                  <a:pt x="404431" y="1830705"/>
                </a:lnTo>
                <a:lnTo>
                  <a:pt x="410527" y="1830705"/>
                </a:lnTo>
                <a:lnTo>
                  <a:pt x="412051" y="1832229"/>
                </a:lnTo>
                <a:lnTo>
                  <a:pt x="412051" y="1833753"/>
                </a:lnTo>
                <a:lnTo>
                  <a:pt x="427196" y="1898904"/>
                </a:lnTo>
                <a:lnTo>
                  <a:pt x="427196" y="1900332"/>
                </a:lnTo>
                <a:lnTo>
                  <a:pt x="422624" y="1904904"/>
                </a:lnTo>
                <a:close/>
                <a:moveTo>
                  <a:pt x="445389" y="2006346"/>
                </a:moveTo>
                <a:lnTo>
                  <a:pt x="443865" y="2006346"/>
                </a:lnTo>
                <a:lnTo>
                  <a:pt x="442341" y="2004822"/>
                </a:lnTo>
                <a:lnTo>
                  <a:pt x="440817" y="2004822"/>
                </a:lnTo>
                <a:lnTo>
                  <a:pt x="439293" y="2003298"/>
                </a:lnTo>
                <a:lnTo>
                  <a:pt x="425672" y="1938242"/>
                </a:lnTo>
                <a:lnTo>
                  <a:pt x="425672" y="1933670"/>
                </a:lnTo>
                <a:lnTo>
                  <a:pt x="427196" y="1933670"/>
                </a:lnTo>
                <a:lnTo>
                  <a:pt x="428720" y="1932146"/>
                </a:lnTo>
                <a:lnTo>
                  <a:pt x="433197" y="1932146"/>
                </a:lnTo>
                <a:lnTo>
                  <a:pt x="434721" y="1933670"/>
                </a:lnTo>
                <a:lnTo>
                  <a:pt x="434721" y="1935194"/>
                </a:lnTo>
                <a:lnTo>
                  <a:pt x="448341" y="2000345"/>
                </a:lnTo>
                <a:lnTo>
                  <a:pt x="448341" y="2003298"/>
                </a:lnTo>
                <a:lnTo>
                  <a:pt x="446913" y="2004822"/>
                </a:lnTo>
                <a:lnTo>
                  <a:pt x="445389" y="2006346"/>
                </a:lnTo>
                <a:close/>
                <a:moveTo>
                  <a:pt x="469582" y="2107787"/>
                </a:moveTo>
                <a:lnTo>
                  <a:pt x="463486" y="2107787"/>
                </a:lnTo>
                <a:lnTo>
                  <a:pt x="463486" y="2106358"/>
                </a:lnTo>
                <a:lnTo>
                  <a:pt x="462057" y="2104834"/>
                </a:lnTo>
                <a:lnTo>
                  <a:pt x="448341" y="2039683"/>
                </a:lnTo>
                <a:lnTo>
                  <a:pt x="448341" y="2036635"/>
                </a:lnTo>
                <a:lnTo>
                  <a:pt x="451389" y="2033587"/>
                </a:lnTo>
                <a:lnTo>
                  <a:pt x="452913" y="2033587"/>
                </a:lnTo>
                <a:lnTo>
                  <a:pt x="454437" y="2035111"/>
                </a:lnTo>
                <a:lnTo>
                  <a:pt x="455961" y="2035111"/>
                </a:lnTo>
                <a:lnTo>
                  <a:pt x="457485" y="2038159"/>
                </a:lnTo>
                <a:lnTo>
                  <a:pt x="471106" y="2101786"/>
                </a:lnTo>
                <a:lnTo>
                  <a:pt x="471106" y="2106358"/>
                </a:lnTo>
                <a:lnTo>
                  <a:pt x="469582" y="2107787"/>
                </a:lnTo>
                <a:close/>
                <a:moveTo>
                  <a:pt x="492347" y="2209323"/>
                </a:moveTo>
                <a:lnTo>
                  <a:pt x="486251" y="2209323"/>
                </a:lnTo>
                <a:lnTo>
                  <a:pt x="484727" y="2207799"/>
                </a:lnTo>
                <a:lnTo>
                  <a:pt x="484727" y="2206275"/>
                </a:lnTo>
                <a:lnTo>
                  <a:pt x="471106" y="2141124"/>
                </a:lnTo>
                <a:lnTo>
                  <a:pt x="469582" y="2139600"/>
                </a:lnTo>
                <a:lnTo>
                  <a:pt x="471106" y="2138076"/>
                </a:lnTo>
                <a:lnTo>
                  <a:pt x="472630" y="2136648"/>
                </a:lnTo>
                <a:lnTo>
                  <a:pt x="474154" y="2135124"/>
                </a:lnTo>
                <a:lnTo>
                  <a:pt x="475678" y="2135124"/>
                </a:lnTo>
                <a:lnTo>
                  <a:pt x="477202" y="2136648"/>
                </a:lnTo>
                <a:lnTo>
                  <a:pt x="478726" y="2138076"/>
                </a:lnTo>
                <a:lnTo>
                  <a:pt x="480155" y="2139600"/>
                </a:lnTo>
                <a:lnTo>
                  <a:pt x="493871" y="2203227"/>
                </a:lnTo>
                <a:lnTo>
                  <a:pt x="493871" y="2207799"/>
                </a:lnTo>
                <a:lnTo>
                  <a:pt x="492347" y="2209323"/>
                </a:lnTo>
                <a:close/>
                <a:moveTo>
                  <a:pt x="515016" y="2310765"/>
                </a:moveTo>
                <a:lnTo>
                  <a:pt x="509016" y="2310765"/>
                </a:lnTo>
                <a:lnTo>
                  <a:pt x="507492" y="2309241"/>
                </a:lnTo>
                <a:lnTo>
                  <a:pt x="507492" y="2307717"/>
                </a:lnTo>
                <a:lnTo>
                  <a:pt x="492347" y="2242566"/>
                </a:lnTo>
                <a:lnTo>
                  <a:pt x="492347" y="2241042"/>
                </a:lnTo>
                <a:lnTo>
                  <a:pt x="493871" y="2239613"/>
                </a:lnTo>
                <a:lnTo>
                  <a:pt x="493871" y="2238089"/>
                </a:lnTo>
                <a:lnTo>
                  <a:pt x="496824" y="2236565"/>
                </a:lnTo>
                <a:lnTo>
                  <a:pt x="498348" y="2236565"/>
                </a:lnTo>
                <a:lnTo>
                  <a:pt x="501396" y="2239613"/>
                </a:lnTo>
                <a:lnTo>
                  <a:pt x="501396" y="2241042"/>
                </a:lnTo>
                <a:lnTo>
                  <a:pt x="516540" y="2306193"/>
                </a:lnTo>
                <a:lnTo>
                  <a:pt x="516540" y="2307717"/>
                </a:lnTo>
                <a:lnTo>
                  <a:pt x="515016" y="2309241"/>
                </a:lnTo>
                <a:lnTo>
                  <a:pt x="515016" y="2310765"/>
                </a:lnTo>
                <a:close/>
                <a:moveTo>
                  <a:pt x="536257" y="2412206"/>
                </a:moveTo>
                <a:lnTo>
                  <a:pt x="531685" y="2412206"/>
                </a:lnTo>
                <a:lnTo>
                  <a:pt x="530161" y="2410682"/>
                </a:lnTo>
                <a:lnTo>
                  <a:pt x="530161" y="2409158"/>
                </a:lnTo>
                <a:lnTo>
                  <a:pt x="515016" y="2344102"/>
                </a:lnTo>
                <a:lnTo>
                  <a:pt x="515016" y="2341054"/>
                </a:lnTo>
                <a:lnTo>
                  <a:pt x="516540" y="2339530"/>
                </a:lnTo>
                <a:lnTo>
                  <a:pt x="522636" y="2339530"/>
                </a:lnTo>
                <a:lnTo>
                  <a:pt x="524160" y="2341054"/>
                </a:lnTo>
                <a:lnTo>
                  <a:pt x="524160" y="2342578"/>
                </a:lnTo>
                <a:lnTo>
                  <a:pt x="539305" y="2407634"/>
                </a:lnTo>
                <a:lnTo>
                  <a:pt x="539305" y="2409158"/>
                </a:lnTo>
                <a:lnTo>
                  <a:pt x="536257" y="2412206"/>
                </a:lnTo>
                <a:close/>
                <a:moveTo>
                  <a:pt x="557403" y="2515171"/>
                </a:moveTo>
                <a:lnTo>
                  <a:pt x="555974" y="2515171"/>
                </a:lnTo>
                <a:lnTo>
                  <a:pt x="551402" y="2510599"/>
                </a:lnTo>
                <a:lnTo>
                  <a:pt x="537781" y="2445543"/>
                </a:lnTo>
                <a:lnTo>
                  <a:pt x="537781" y="2442495"/>
                </a:lnTo>
                <a:lnTo>
                  <a:pt x="539305" y="2440971"/>
                </a:lnTo>
                <a:lnTo>
                  <a:pt x="545306" y="2440971"/>
                </a:lnTo>
                <a:lnTo>
                  <a:pt x="545306" y="2442495"/>
                </a:lnTo>
                <a:lnTo>
                  <a:pt x="546830" y="2444019"/>
                </a:lnTo>
                <a:lnTo>
                  <a:pt x="560451" y="2509075"/>
                </a:lnTo>
                <a:lnTo>
                  <a:pt x="560451" y="2512123"/>
                </a:lnTo>
                <a:lnTo>
                  <a:pt x="557403" y="2515171"/>
                </a:lnTo>
                <a:close/>
                <a:moveTo>
                  <a:pt x="580167" y="2616612"/>
                </a:moveTo>
                <a:lnTo>
                  <a:pt x="578643" y="2616612"/>
                </a:lnTo>
                <a:lnTo>
                  <a:pt x="575595" y="2615088"/>
                </a:lnTo>
                <a:lnTo>
                  <a:pt x="575595" y="2613564"/>
                </a:lnTo>
                <a:lnTo>
                  <a:pt x="574071" y="2612040"/>
                </a:lnTo>
                <a:lnTo>
                  <a:pt x="560451" y="2548509"/>
                </a:lnTo>
                <a:lnTo>
                  <a:pt x="560451" y="2543937"/>
                </a:lnTo>
                <a:lnTo>
                  <a:pt x="561975" y="2542413"/>
                </a:lnTo>
                <a:lnTo>
                  <a:pt x="566547" y="2542413"/>
                </a:lnTo>
                <a:lnTo>
                  <a:pt x="569595" y="2545461"/>
                </a:lnTo>
                <a:lnTo>
                  <a:pt x="583215" y="2610612"/>
                </a:lnTo>
                <a:lnTo>
                  <a:pt x="583215" y="2613564"/>
                </a:lnTo>
                <a:lnTo>
                  <a:pt x="580167" y="2616612"/>
                </a:lnTo>
                <a:close/>
                <a:moveTo>
                  <a:pt x="602932" y="2718054"/>
                </a:moveTo>
                <a:lnTo>
                  <a:pt x="599884" y="2718054"/>
                </a:lnTo>
                <a:lnTo>
                  <a:pt x="598360" y="2716530"/>
                </a:lnTo>
                <a:lnTo>
                  <a:pt x="596836" y="2716530"/>
                </a:lnTo>
                <a:lnTo>
                  <a:pt x="596836" y="2713577"/>
                </a:lnTo>
                <a:lnTo>
                  <a:pt x="581691" y="2649950"/>
                </a:lnTo>
                <a:lnTo>
                  <a:pt x="581691" y="2646902"/>
                </a:lnTo>
                <a:lnTo>
                  <a:pt x="583215" y="2645378"/>
                </a:lnTo>
                <a:lnTo>
                  <a:pt x="584739" y="2645378"/>
                </a:lnTo>
                <a:lnTo>
                  <a:pt x="586263" y="2643854"/>
                </a:lnTo>
                <a:lnTo>
                  <a:pt x="589216" y="2643854"/>
                </a:lnTo>
                <a:lnTo>
                  <a:pt x="592264" y="2646902"/>
                </a:lnTo>
                <a:lnTo>
                  <a:pt x="605885" y="2712053"/>
                </a:lnTo>
                <a:lnTo>
                  <a:pt x="605885" y="2715101"/>
                </a:lnTo>
                <a:lnTo>
                  <a:pt x="604361" y="2716530"/>
                </a:lnTo>
                <a:lnTo>
                  <a:pt x="602932" y="2718054"/>
                </a:lnTo>
                <a:close/>
                <a:moveTo>
                  <a:pt x="627126" y="2819495"/>
                </a:moveTo>
                <a:lnTo>
                  <a:pt x="621030" y="2819495"/>
                </a:lnTo>
                <a:lnTo>
                  <a:pt x="619506" y="2818066"/>
                </a:lnTo>
                <a:lnTo>
                  <a:pt x="619506" y="2816542"/>
                </a:lnTo>
                <a:lnTo>
                  <a:pt x="604361" y="2751391"/>
                </a:lnTo>
                <a:lnTo>
                  <a:pt x="604361" y="2749867"/>
                </a:lnTo>
                <a:lnTo>
                  <a:pt x="605885" y="2748343"/>
                </a:lnTo>
                <a:lnTo>
                  <a:pt x="605885" y="2746819"/>
                </a:lnTo>
                <a:lnTo>
                  <a:pt x="608933" y="2745295"/>
                </a:lnTo>
                <a:lnTo>
                  <a:pt x="610457" y="2745295"/>
                </a:lnTo>
                <a:lnTo>
                  <a:pt x="611981" y="2746819"/>
                </a:lnTo>
                <a:lnTo>
                  <a:pt x="613505" y="2746819"/>
                </a:lnTo>
                <a:lnTo>
                  <a:pt x="613505" y="2749867"/>
                </a:lnTo>
                <a:lnTo>
                  <a:pt x="628650" y="2813494"/>
                </a:lnTo>
                <a:lnTo>
                  <a:pt x="628650" y="2815018"/>
                </a:lnTo>
                <a:lnTo>
                  <a:pt x="627126" y="2818066"/>
                </a:lnTo>
                <a:lnTo>
                  <a:pt x="627126" y="2819495"/>
                </a:lnTo>
                <a:close/>
                <a:moveTo>
                  <a:pt x="648366" y="2921031"/>
                </a:moveTo>
                <a:lnTo>
                  <a:pt x="643794" y="2921031"/>
                </a:lnTo>
                <a:lnTo>
                  <a:pt x="640746" y="2917983"/>
                </a:lnTo>
                <a:lnTo>
                  <a:pt x="627126" y="2852832"/>
                </a:lnTo>
                <a:lnTo>
                  <a:pt x="627126" y="2849784"/>
                </a:lnTo>
                <a:lnTo>
                  <a:pt x="628650" y="2848356"/>
                </a:lnTo>
                <a:lnTo>
                  <a:pt x="630174" y="2846832"/>
                </a:lnTo>
                <a:lnTo>
                  <a:pt x="633222" y="2846832"/>
                </a:lnTo>
                <a:lnTo>
                  <a:pt x="634650" y="2848356"/>
                </a:lnTo>
                <a:lnTo>
                  <a:pt x="636174" y="2849784"/>
                </a:lnTo>
                <a:lnTo>
                  <a:pt x="636174" y="2851308"/>
                </a:lnTo>
                <a:lnTo>
                  <a:pt x="651319" y="2914935"/>
                </a:lnTo>
                <a:lnTo>
                  <a:pt x="651319" y="2917983"/>
                </a:lnTo>
                <a:lnTo>
                  <a:pt x="649795" y="2919507"/>
                </a:lnTo>
                <a:lnTo>
                  <a:pt x="648366" y="2921031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6" name="bg object 20" descr=""/>
          <p:cNvPicPr/>
          <p:nvPr/>
        </p:nvPicPr>
        <p:blipFill>
          <a:blip r:embed="rId5"/>
          <a:stretch/>
        </p:blipFill>
        <p:spPr>
          <a:xfrm>
            <a:off x="1293120" y="579960"/>
            <a:ext cx="4209480" cy="6400800"/>
          </a:xfrm>
          <a:prstGeom prst="rect">
            <a:avLst/>
          </a:prstGeom>
          <a:ln>
            <a:noFill/>
          </a:ln>
        </p:spPr>
      </p:pic>
      <p:sp>
        <p:nvSpPr>
          <p:cNvPr id="87" name="CustomShape 2"/>
          <p:cNvSpPr/>
          <p:nvPr/>
        </p:nvSpPr>
        <p:spPr>
          <a:xfrm>
            <a:off x="4028040" y="588240"/>
            <a:ext cx="651240" cy="2921400"/>
          </a:xfrm>
          <a:custGeom>
            <a:avLst/>
            <a:gdLst/>
            <a:ahLst/>
            <a:rect l="l" t="t" r="r" b="b"/>
            <a:pathLst>
              <a:path w="651510" h="2921635">
                <a:moveTo>
                  <a:pt x="21240" y="74199"/>
                </a:moveTo>
                <a:lnTo>
                  <a:pt x="16668" y="74199"/>
                </a:lnTo>
                <a:lnTo>
                  <a:pt x="13620" y="71151"/>
                </a:lnTo>
                <a:lnTo>
                  <a:pt x="0" y="6000"/>
                </a:lnTo>
                <a:lnTo>
                  <a:pt x="0" y="2952"/>
                </a:lnTo>
                <a:lnTo>
                  <a:pt x="1524" y="1428"/>
                </a:lnTo>
                <a:lnTo>
                  <a:pt x="3048" y="0"/>
                </a:lnTo>
                <a:lnTo>
                  <a:pt x="4572" y="0"/>
                </a:lnTo>
                <a:lnTo>
                  <a:pt x="7620" y="1428"/>
                </a:lnTo>
                <a:lnTo>
                  <a:pt x="9144" y="2952"/>
                </a:lnTo>
                <a:lnTo>
                  <a:pt x="9144" y="4476"/>
                </a:lnTo>
                <a:lnTo>
                  <a:pt x="22764" y="69627"/>
                </a:lnTo>
                <a:lnTo>
                  <a:pt x="22764" y="72675"/>
                </a:lnTo>
                <a:lnTo>
                  <a:pt x="21240" y="74199"/>
                </a:lnTo>
                <a:close/>
                <a:moveTo>
                  <a:pt x="44005" y="175641"/>
                </a:moveTo>
                <a:lnTo>
                  <a:pt x="37909" y="175641"/>
                </a:lnTo>
                <a:lnTo>
                  <a:pt x="37909" y="174117"/>
                </a:lnTo>
                <a:lnTo>
                  <a:pt x="36385" y="172593"/>
                </a:lnTo>
                <a:lnTo>
                  <a:pt x="22764" y="107442"/>
                </a:lnTo>
                <a:lnTo>
                  <a:pt x="22764" y="104394"/>
                </a:lnTo>
                <a:lnTo>
                  <a:pt x="24288" y="102965"/>
                </a:lnTo>
                <a:lnTo>
                  <a:pt x="25812" y="102965"/>
                </a:lnTo>
                <a:lnTo>
                  <a:pt x="27336" y="101441"/>
                </a:lnTo>
                <a:lnTo>
                  <a:pt x="28765" y="102965"/>
                </a:lnTo>
                <a:lnTo>
                  <a:pt x="30289" y="104394"/>
                </a:lnTo>
                <a:lnTo>
                  <a:pt x="31813" y="105918"/>
                </a:lnTo>
                <a:lnTo>
                  <a:pt x="45434" y="171069"/>
                </a:lnTo>
                <a:lnTo>
                  <a:pt x="45434" y="174117"/>
                </a:lnTo>
                <a:lnTo>
                  <a:pt x="44005" y="175641"/>
                </a:lnTo>
                <a:close/>
                <a:moveTo>
                  <a:pt x="65151" y="278606"/>
                </a:moveTo>
                <a:lnTo>
                  <a:pt x="62103" y="278606"/>
                </a:lnTo>
                <a:lnTo>
                  <a:pt x="60579" y="277082"/>
                </a:lnTo>
                <a:lnTo>
                  <a:pt x="59150" y="275558"/>
                </a:lnTo>
                <a:lnTo>
                  <a:pt x="59150" y="274034"/>
                </a:lnTo>
                <a:lnTo>
                  <a:pt x="44005" y="208883"/>
                </a:lnTo>
                <a:lnTo>
                  <a:pt x="44005" y="207454"/>
                </a:lnTo>
                <a:lnTo>
                  <a:pt x="45434" y="205930"/>
                </a:lnTo>
                <a:lnTo>
                  <a:pt x="46958" y="204406"/>
                </a:lnTo>
                <a:lnTo>
                  <a:pt x="51530" y="204406"/>
                </a:lnTo>
                <a:lnTo>
                  <a:pt x="54578" y="207454"/>
                </a:lnTo>
                <a:lnTo>
                  <a:pt x="68199" y="272510"/>
                </a:lnTo>
                <a:lnTo>
                  <a:pt x="68199" y="275558"/>
                </a:lnTo>
                <a:lnTo>
                  <a:pt x="65151" y="278606"/>
                </a:lnTo>
                <a:close/>
                <a:moveTo>
                  <a:pt x="86391" y="380047"/>
                </a:moveTo>
                <a:lnTo>
                  <a:pt x="84867" y="380047"/>
                </a:lnTo>
                <a:lnTo>
                  <a:pt x="81819" y="376999"/>
                </a:lnTo>
                <a:lnTo>
                  <a:pt x="81819" y="375475"/>
                </a:lnTo>
                <a:lnTo>
                  <a:pt x="66675" y="311848"/>
                </a:lnTo>
                <a:lnTo>
                  <a:pt x="66675" y="308895"/>
                </a:lnTo>
                <a:lnTo>
                  <a:pt x="68199" y="307371"/>
                </a:lnTo>
                <a:lnTo>
                  <a:pt x="68199" y="305847"/>
                </a:lnTo>
                <a:lnTo>
                  <a:pt x="74295" y="305847"/>
                </a:lnTo>
                <a:lnTo>
                  <a:pt x="75723" y="307371"/>
                </a:lnTo>
                <a:lnTo>
                  <a:pt x="75723" y="308895"/>
                </a:lnTo>
                <a:lnTo>
                  <a:pt x="90868" y="373951"/>
                </a:lnTo>
                <a:lnTo>
                  <a:pt x="90868" y="375475"/>
                </a:lnTo>
                <a:lnTo>
                  <a:pt x="89439" y="376999"/>
                </a:lnTo>
                <a:lnTo>
                  <a:pt x="89439" y="378523"/>
                </a:lnTo>
                <a:lnTo>
                  <a:pt x="86391" y="380047"/>
                </a:lnTo>
                <a:close/>
                <a:moveTo>
                  <a:pt x="109061" y="481488"/>
                </a:moveTo>
                <a:lnTo>
                  <a:pt x="107537" y="481488"/>
                </a:lnTo>
                <a:lnTo>
                  <a:pt x="106108" y="479964"/>
                </a:lnTo>
                <a:lnTo>
                  <a:pt x="104584" y="479964"/>
                </a:lnTo>
                <a:lnTo>
                  <a:pt x="103060" y="476916"/>
                </a:lnTo>
                <a:lnTo>
                  <a:pt x="89439" y="413385"/>
                </a:lnTo>
                <a:lnTo>
                  <a:pt x="89439" y="408813"/>
                </a:lnTo>
                <a:lnTo>
                  <a:pt x="90868" y="407289"/>
                </a:lnTo>
                <a:lnTo>
                  <a:pt x="96964" y="407289"/>
                </a:lnTo>
                <a:lnTo>
                  <a:pt x="98488" y="408813"/>
                </a:lnTo>
                <a:lnTo>
                  <a:pt x="98488" y="410337"/>
                </a:lnTo>
                <a:lnTo>
                  <a:pt x="113633" y="475392"/>
                </a:lnTo>
                <a:lnTo>
                  <a:pt x="113633" y="476916"/>
                </a:lnTo>
                <a:lnTo>
                  <a:pt x="109061" y="481488"/>
                </a:lnTo>
                <a:close/>
                <a:moveTo>
                  <a:pt x="134874" y="581406"/>
                </a:moveTo>
                <a:lnTo>
                  <a:pt x="127254" y="581406"/>
                </a:lnTo>
                <a:lnTo>
                  <a:pt x="125730" y="579882"/>
                </a:lnTo>
                <a:lnTo>
                  <a:pt x="112109" y="514826"/>
                </a:lnTo>
                <a:lnTo>
                  <a:pt x="112109" y="510254"/>
                </a:lnTo>
                <a:lnTo>
                  <a:pt x="113633" y="510254"/>
                </a:lnTo>
                <a:lnTo>
                  <a:pt x="115157" y="508730"/>
                </a:lnTo>
                <a:lnTo>
                  <a:pt x="119729" y="508730"/>
                </a:lnTo>
                <a:lnTo>
                  <a:pt x="119729" y="510254"/>
                </a:lnTo>
                <a:lnTo>
                  <a:pt x="121253" y="511778"/>
                </a:lnTo>
                <a:lnTo>
                  <a:pt x="134874" y="576929"/>
                </a:lnTo>
                <a:lnTo>
                  <a:pt x="134874" y="581406"/>
                </a:lnTo>
                <a:close/>
                <a:moveTo>
                  <a:pt x="131826" y="582930"/>
                </a:moveTo>
                <a:lnTo>
                  <a:pt x="130302" y="582930"/>
                </a:lnTo>
                <a:lnTo>
                  <a:pt x="128778" y="581406"/>
                </a:lnTo>
                <a:lnTo>
                  <a:pt x="133350" y="581406"/>
                </a:lnTo>
                <a:lnTo>
                  <a:pt x="131826" y="582930"/>
                </a:lnTo>
                <a:close/>
                <a:moveTo>
                  <a:pt x="156019" y="684371"/>
                </a:moveTo>
                <a:lnTo>
                  <a:pt x="150018" y="684371"/>
                </a:lnTo>
                <a:lnTo>
                  <a:pt x="150018" y="682847"/>
                </a:lnTo>
                <a:lnTo>
                  <a:pt x="148494" y="681418"/>
                </a:lnTo>
                <a:lnTo>
                  <a:pt x="134874" y="616267"/>
                </a:lnTo>
                <a:lnTo>
                  <a:pt x="134874" y="613219"/>
                </a:lnTo>
                <a:lnTo>
                  <a:pt x="136398" y="611695"/>
                </a:lnTo>
                <a:lnTo>
                  <a:pt x="137826" y="610171"/>
                </a:lnTo>
                <a:lnTo>
                  <a:pt x="139350" y="610171"/>
                </a:lnTo>
                <a:lnTo>
                  <a:pt x="140874" y="611695"/>
                </a:lnTo>
                <a:lnTo>
                  <a:pt x="142398" y="611695"/>
                </a:lnTo>
                <a:lnTo>
                  <a:pt x="143922" y="614743"/>
                </a:lnTo>
                <a:lnTo>
                  <a:pt x="157543" y="678370"/>
                </a:lnTo>
                <a:lnTo>
                  <a:pt x="157543" y="682847"/>
                </a:lnTo>
                <a:lnTo>
                  <a:pt x="156019" y="684371"/>
                </a:lnTo>
                <a:close/>
                <a:moveTo>
                  <a:pt x="178784" y="785907"/>
                </a:moveTo>
                <a:lnTo>
                  <a:pt x="172688" y="785907"/>
                </a:lnTo>
                <a:lnTo>
                  <a:pt x="171164" y="784383"/>
                </a:lnTo>
                <a:lnTo>
                  <a:pt x="171164" y="782859"/>
                </a:lnTo>
                <a:lnTo>
                  <a:pt x="156019" y="717708"/>
                </a:lnTo>
                <a:lnTo>
                  <a:pt x="156019" y="716184"/>
                </a:lnTo>
                <a:lnTo>
                  <a:pt x="159067" y="713136"/>
                </a:lnTo>
                <a:lnTo>
                  <a:pt x="160591" y="711708"/>
                </a:lnTo>
                <a:lnTo>
                  <a:pt x="162115" y="711708"/>
                </a:lnTo>
                <a:lnTo>
                  <a:pt x="163639" y="713136"/>
                </a:lnTo>
                <a:lnTo>
                  <a:pt x="166687" y="716184"/>
                </a:lnTo>
                <a:lnTo>
                  <a:pt x="180308" y="779811"/>
                </a:lnTo>
                <a:lnTo>
                  <a:pt x="180308" y="784383"/>
                </a:lnTo>
                <a:lnTo>
                  <a:pt x="178784" y="785907"/>
                </a:lnTo>
                <a:close/>
                <a:moveTo>
                  <a:pt x="199929" y="887349"/>
                </a:moveTo>
                <a:lnTo>
                  <a:pt x="195453" y="887349"/>
                </a:lnTo>
                <a:lnTo>
                  <a:pt x="193929" y="885825"/>
                </a:lnTo>
                <a:lnTo>
                  <a:pt x="193929" y="884301"/>
                </a:lnTo>
                <a:lnTo>
                  <a:pt x="178784" y="819150"/>
                </a:lnTo>
                <a:lnTo>
                  <a:pt x="178784" y="817626"/>
                </a:lnTo>
                <a:lnTo>
                  <a:pt x="180308" y="816197"/>
                </a:lnTo>
                <a:lnTo>
                  <a:pt x="180308" y="814673"/>
                </a:lnTo>
                <a:lnTo>
                  <a:pt x="183356" y="814673"/>
                </a:lnTo>
                <a:lnTo>
                  <a:pt x="184785" y="813149"/>
                </a:lnTo>
                <a:lnTo>
                  <a:pt x="187833" y="816197"/>
                </a:lnTo>
                <a:lnTo>
                  <a:pt x="187833" y="817626"/>
                </a:lnTo>
                <a:lnTo>
                  <a:pt x="202977" y="882777"/>
                </a:lnTo>
                <a:lnTo>
                  <a:pt x="202977" y="884301"/>
                </a:lnTo>
                <a:lnTo>
                  <a:pt x="199929" y="887349"/>
                </a:lnTo>
                <a:close/>
                <a:moveTo>
                  <a:pt x="222694" y="988790"/>
                </a:moveTo>
                <a:lnTo>
                  <a:pt x="218122" y="988790"/>
                </a:lnTo>
                <a:lnTo>
                  <a:pt x="215074" y="985742"/>
                </a:lnTo>
                <a:lnTo>
                  <a:pt x="201453" y="920591"/>
                </a:lnTo>
                <a:lnTo>
                  <a:pt x="201453" y="917638"/>
                </a:lnTo>
                <a:lnTo>
                  <a:pt x="202977" y="916114"/>
                </a:lnTo>
                <a:lnTo>
                  <a:pt x="209073" y="916114"/>
                </a:lnTo>
                <a:lnTo>
                  <a:pt x="210597" y="917638"/>
                </a:lnTo>
                <a:lnTo>
                  <a:pt x="210597" y="919162"/>
                </a:lnTo>
                <a:lnTo>
                  <a:pt x="225742" y="984218"/>
                </a:lnTo>
                <a:lnTo>
                  <a:pt x="225742" y="985742"/>
                </a:lnTo>
                <a:lnTo>
                  <a:pt x="222694" y="988790"/>
                </a:lnTo>
                <a:close/>
                <a:moveTo>
                  <a:pt x="243935" y="1091755"/>
                </a:moveTo>
                <a:lnTo>
                  <a:pt x="242411" y="1091755"/>
                </a:lnTo>
                <a:lnTo>
                  <a:pt x="237839" y="1087183"/>
                </a:lnTo>
                <a:lnTo>
                  <a:pt x="224218" y="1023651"/>
                </a:lnTo>
                <a:lnTo>
                  <a:pt x="224218" y="1019079"/>
                </a:lnTo>
                <a:lnTo>
                  <a:pt x="225742" y="1017555"/>
                </a:lnTo>
                <a:lnTo>
                  <a:pt x="231743" y="1017555"/>
                </a:lnTo>
                <a:lnTo>
                  <a:pt x="231743" y="1019079"/>
                </a:lnTo>
                <a:lnTo>
                  <a:pt x="233267" y="1020603"/>
                </a:lnTo>
                <a:lnTo>
                  <a:pt x="246888" y="1085659"/>
                </a:lnTo>
                <a:lnTo>
                  <a:pt x="246888" y="1088707"/>
                </a:lnTo>
                <a:lnTo>
                  <a:pt x="245459" y="1090231"/>
                </a:lnTo>
                <a:lnTo>
                  <a:pt x="243935" y="1091755"/>
                </a:lnTo>
                <a:close/>
                <a:moveTo>
                  <a:pt x="266604" y="1193196"/>
                </a:moveTo>
                <a:lnTo>
                  <a:pt x="263556" y="1193196"/>
                </a:lnTo>
                <a:lnTo>
                  <a:pt x="262032" y="1191672"/>
                </a:lnTo>
                <a:lnTo>
                  <a:pt x="260604" y="1188624"/>
                </a:lnTo>
                <a:lnTo>
                  <a:pt x="246888" y="1125093"/>
                </a:lnTo>
                <a:lnTo>
                  <a:pt x="246888" y="1120521"/>
                </a:lnTo>
                <a:lnTo>
                  <a:pt x="248412" y="1118997"/>
                </a:lnTo>
                <a:lnTo>
                  <a:pt x="252984" y="1118997"/>
                </a:lnTo>
                <a:lnTo>
                  <a:pt x="256032" y="1122045"/>
                </a:lnTo>
                <a:lnTo>
                  <a:pt x="269652" y="1187100"/>
                </a:lnTo>
                <a:lnTo>
                  <a:pt x="269652" y="1190148"/>
                </a:lnTo>
                <a:lnTo>
                  <a:pt x="266604" y="1193196"/>
                </a:lnTo>
                <a:close/>
                <a:moveTo>
                  <a:pt x="289369" y="1294638"/>
                </a:moveTo>
                <a:lnTo>
                  <a:pt x="286321" y="1294638"/>
                </a:lnTo>
                <a:lnTo>
                  <a:pt x="284797" y="1293114"/>
                </a:lnTo>
                <a:lnTo>
                  <a:pt x="283273" y="1293114"/>
                </a:lnTo>
                <a:lnTo>
                  <a:pt x="283273" y="1291590"/>
                </a:lnTo>
                <a:lnTo>
                  <a:pt x="268128" y="1226534"/>
                </a:lnTo>
                <a:lnTo>
                  <a:pt x="268128" y="1223486"/>
                </a:lnTo>
                <a:lnTo>
                  <a:pt x="269652" y="1221962"/>
                </a:lnTo>
                <a:lnTo>
                  <a:pt x="271176" y="1221962"/>
                </a:lnTo>
                <a:lnTo>
                  <a:pt x="272700" y="1220438"/>
                </a:lnTo>
                <a:lnTo>
                  <a:pt x="275748" y="1220438"/>
                </a:lnTo>
                <a:lnTo>
                  <a:pt x="277177" y="1221962"/>
                </a:lnTo>
                <a:lnTo>
                  <a:pt x="277177" y="1223486"/>
                </a:lnTo>
                <a:lnTo>
                  <a:pt x="292417" y="1288637"/>
                </a:lnTo>
                <a:lnTo>
                  <a:pt x="292417" y="1290161"/>
                </a:lnTo>
                <a:lnTo>
                  <a:pt x="290893" y="1291590"/>
                </a:lnTo>
                <a:lnTo>
                  <a:pt x="290893" y="1293114"/>
                </a:lnTo>
                <a:lnTo>
                  <a:pt x="289369" y="1294638"/>
                </a:lnTo>
                <a:close/>
                <a:moveTo>
                  <a:pt x="312039" y="1396079"/>
                </a:moveTo>
                <a:lnTo>
                  <a:pt x="307562" y="1396079"/>
                </a:lnTo>
                <a:lnTo>
                  <a:pt x="306038" y="1394650"/>
                </a:lnTo>
                <a:lnTo>
                  <a:pt x="306038" y="1393126"/>
                </a:lnTo>
                <a:lnTo>
                  <a:pt x="290893" y="1327975"/>
                </a:lnTo>
                <a:lnTo>
                  <a:pt x="290893" y="1326451"/>
                </a:lnTo>
                <a:lnTo>
                  <a:pt x="292417" y="1324927"/>
                </a:lnTo>
                <a:lnTo>
                  <a:pt x="292417" y="1323403"/>
                </a:lnTo>
                <a:lnTo>
                  <a:pt x="295370" y="1321879"/>
                </a:lnTo>
                <a:lnTo>
                  <a:pt x="296894" y="1321879"/>
                </a:lnTo>
                <a:lnTo>
                  <a:pt x="298418" y="1323403"/>
                </a:lnTo>
                <a:lnTo>
                  <a:pt x="299942" y="1323403"/>
                </a:lnTo>
                <a:lnTo>
                  <a:pt x="299942" y="1326451"/>
                </a:lnTo>
                <a:lnTo>
                  <a:pt x="315087" y="1390078"/>
                </a:lnTo>
                <a:lnTo>
                  <a:pt x="315087" y="1393126"/>
                </a:lnTo>
                <a:lnTo>
                  <a:pt x="313563" y="1394650"/>
                </a:lnTo>
                <a:lnTo>
                  <a:pt x="312039" y="1396079"/>
                </a:lnTo>
                <a:close/>
                <a:moveTo>
                  <a:pt x="334803" y="1497615"/>
                </a:moveTo>
                <a:lnTo>
                  <a:pt x="330231" y="1497615"/>
                </a:lnTo>
                <a:lnTo>
                  <a:pt x="327183" y="1494567"/>
                </a:lnTo>
                <a:lnTo>
                  <a:pt x="313563" y="1429416"/>
                </a:lnTo>
                <a:lnTo>
                  <a:pt x="313563" y="1426368"/>
                </a:lnTo>
                <a:lnTo>
                  <a:pt x="315087" y="1424844"/>
                </a:lnTo>
                <a:lnTo>
                  <a:pt x="316611" y="1423416"/>
                </a:lnTo>
                <a:lnTo>
                  <a:pt x="319659" y="1423416"/>
                </a:lnTo>
                <a:lnTo>
                  <a:pt x="321183" y="1424844"/>
                </a:lnTo>
                <a:lnTo>
                  <a:pt x="322707" y="1426368"/>
                </a:lnTo>
                <a:lnTo>
                  <a:pt x="322707" y="1427892"/>
                </a:lnTo>
                <a:lnTo>
                  <a:pt x="336327" y="1491519"/>
                </a:lnTo>
                <a:lnTo>
                  <a:pt x="336327" y="1496091"/>
                </a:lnTo>
                <a:lnTo>
                  <a:pt x="334803" y="1497615"/>
                </a:lnTo>
                <a:close/>
                <a:moveTo>
                  <a:pt x="357473" y="1599057"/>
                </a:moveTo>
                <a:lnTo>
                  <a:pt x="352996" y="1599057"/>
                </a:lnTo>
                <a:lnTo>
                  <a:pt x="349948" y="1596009"/>
                </a:lnTo>
                <a:lnTo>
                  <a:pt x="336327" y="1530858"/>
                </a:lnTo>
                <a:lnTo>
                  <a:pt x="336327" y="1527905"/>
                </a:lnTo>
                <a:lnTo>
                  <a:pt x="337851" y="1526381"/>
                </a:lnTo>
                <a:lnTo>
                  <a:pt x="339280" y="1526381"/>
                </a:lnTo>
                <a:lnTo>
                  <a:pt x="340804" y="1524857"/>
                </a:lnTo>
                <a:lnTo>
                  <a:pt x="343852" y="1527905"/>
                </a:lnTo>
                <a:lnTo>
                  <a:pt x="345376" y="1529334"/>
                </a:lnTo>
                <a:lnTo>
                  <a:pt x="358997" y="1594485"/>
                </a:lnTo>
                <a:lnTo>
                  <a:pt x="358997" y="1597533"/>
                </a:lnTo>
                <a:lnTo>
                  <a:pt x="357473" y="1599057"/>
                </a:lnTo>
                <a:close/>
                <a:moveTo>
                  <a:pt x="380238" y="1700498"/>
                </a:moveTo>
                <a:lnTo>
                  <a:pt x="374142" y="1700498"/>
                </a:lnTo>
                <a:lnTo>
                  <a:pt x="372618" y="1698974"/>
                </a:lnTo>
                <a:lnTo>
                  <a:pt x="372618" y="1697450"/>
                </a:lnTo>
                <a:lnTo>
                  <a:pt x="358997" y="1632299"/>
                </a:lnTo>
                <a:lnTo>
                  <a:pt x="358997" y="1629346"/>
                </a:lnTo>
                <a:lnTo>
                  <a:pt x="360521" y="1627822"/>
                </a:lnTo>
                <a:lnTo>
                  <a:pt x="365093" y="1627822"/>
                </a:lnTo>
                <a:lnTo>
                  <a:pt x="368141" y="1630870"/>
                </a:lnTo>
                <a:lnTo>
                  <a:pt x="381762" y="1695926"/>
                </a:lnTo>
                <a:lnTo>
                  <a:pt x="381762" y="1698974"/>
                </a:lnTo>
                <a:lnTo>
                  <a:pt x="380238" y="1700498"/>
                </a:lnTo>
                <a:close/>
                <a:moveTo>
                  <a:pt x="399954" y="1803463"/>
                </a:moveTo>
                <a:lnTo>
                  <a:pt x="398430" y="1803463"/>
                </a:lnTo>
                <a:lnTo>
                  <a:pt x="395382" y="1800415"/>
                </a:lnTo>
                <a:lnTo>
                  <a:pt x="395382" y="1798891"/>
                </a:lnTo>
                <a:lnTo>
                  <a:pt x="380238" y="1735359"/>
                </a:lnTo>
                <a:lnTo>
                  <a:pt x="380238" y="1732311"/>
                </a:lnTo>
                <a:lnTo>
                  <a:pt x="383286" y="1729263"/>
                </a:lnTo>
                <a:lnTo>
                  <a:pt x="387762" y="1729263"/>
                </a:lnTo>
                <a:lnTo>
                  <a:pt x="389286" y="1730787"/>
                </a:lnTo>
                <a:lnTo>
                  <a:pt x="389286" y="1732311"/>
                </a:lnTo>
                <a:lnTo>
                  <a:pt x="404431" y="1797367"/>
                </a:lnTo>
                <a:lnTo>
                  <a:pt x="404431" y="1798891"/>
                </a:lnTo>
                <a:lnTo>
                  <a:pt x="402907" y="1800415"/>
                </a:lnTo>
                <a:lnTo>
                  <a:pt x="402907" y="1801939"/>
                </a:lnTo>
                <a:lnTo>
                  <a:pt x="399954" y="1803463"/>
                </a:lnTo>
                <a:close/>
                <a:moveTo>
                  <a:pt x="422624" y="1904904"/>
                </a:moveTo>
                <a:lnTo>
                  <a:pt x="421100" y="1904904"/>
                </a:lnTo>
                <a:lnTo>
                  <a:pt x="418052" y="1901856"/>
                </a:lnTo>
                <a:lnTo>
                  <a:pt x="418052" y="1900332"/>
                </a:lnTo>
                <a:lnTo>
                  <a:pt x="402907" y="1836801"/>
                </a:lnTo>
                <a:lnTo>
                  <a:pt x="402907" y="1833753"/>
                </a:lnTo>
                <a:lnTo>
                  <a:pt x="404431" y="1832229"/>
                </a:lnTo>
                <a:lnTo>
                  <a:pt x="404431" y="1830705"/>
                </a:lnTo>
                <a:lnTo>
                  <a:pt x="410527" y="1830705"/>
                </a:lnTo>
                <a:lnTo>
                  <a:pt x="412051" y="1832229"/>
                </a:lnTo>
                <a:lnTo>
                  <a:pt x="412051" y="1833753"/>
                </a:lnTo>
                <a:lnTo>
                  <a:pt x="427196" y="1898904"/>
                </a:lnTo>
                <a:lnTo>
                  <a:pt x="427196" y="1900332"/>
                </a:lnTo>
                <a:lnTo>
                  <a:pt x="422624" y="1904904"/>
                </a:lnTo>
                <a:close/>
                <a:moveTo>
                  <a:pt x="445389" y="2006346"/>
                </a:moveTo>
                <a:lnTo>
                  <a:pt x="443865" y="2006346"/>
                </a:lnTo>
                <a:lnTo>
                  <a:pt x="442341" y="2004822"/>
                </a:lnTo>
                <a:lnTo>
                  <a:pt x="440817" y="2004822"/>
                </a:lnTo>
                <a:lnTo>
                  <a:pt x="439293" y="2003298"/>
                </a:lnTo>
                <a:lnTo>
                  <a:pt x="425672" y="1938242"/>
                </a:lnTo>
                <a:lnTo>
                  <a:pt x="425672" y="1933670"/>
                </a:lnTo>
                <a:lnTo>
                  <a:pt x="427196" y="1933670"/>
                </a:lnTo>
                <a:lnTo>
                  <a:pt x="428720" y="1932146"/>
                </a:lnTo>
                <a:lnTo>
                  <a:pt x="433197" y="1932146"/>
                </a:lnTo>
                <a:lnTo>
                  <a:pt x="434721" y="1933670"/>
                </a:lnTo>
                <a:lnTo>
                  <a:pt x="434721" y="1935194"/>
                </a:lnTo>
                <a:lnTo>
                  <a:pt x="448341" y="2000345"/>
                </a:lnTo>
                <a:lnTo>
                  <a:pt x="448341" y="2003298"/>
                </a:lnTo>
                <a:lnTo>
                  <a:pt x="446913" y="2004822"/>
                </a:lnTo>
                <a:lnTo>
                  <a:pt x="445389" y="2006346"/>
                </a:lnTo>
                <a:close/>
                <a:moveTo>
                  <a:pt x="469582" y="2107787"/>
                </a:moveTo>
                <a:lnTo>
                  <a:pt x="463486" y="2107787"/>
                </a:lnTo>
                <a:lnTo>
                  <a:pt x="463486" y="2106358"/>
                </a:lnTo>
                <a:lnTo>
                  <a:pt x="462057" y="2104834"/>
                </a:lnTo>
                <a:lnTo>
                  <a:pt x="448341" y="2039683"/>
                </a:lnTo>
                <a:lnTo>
                  <a:pt x="448341" y="2036635"/>
                </a:lnTo>
                <a:lnTo>
                  <a:pt x="451389" y="2033587"/>
                </a:lnTo>
                <a:lnTo>
                  <a:pt x="452913" y="2033587"/>
                </a:lnTo>
                <a:lnTo>
                  <a:pt x="454437" y="2035111"/>
                </a:lnTo>
                <a:lnTo>
                  <a:pt x="455961" y="2035111"/>
                </a:lnTo>
                <a:lnTo>
                  <a:pt x="457485" y="2038159"/>
                </a:lnTo>
                <a:lnTo>
                  <a:pt x="471106" y="2101786"/>
                </a:lnTo>
                <a:lnTo>
                  <a:pt x="471106" y="2106358"/>
                </a:lnTo>
                <a:lnTo>
                  <a:pt x="469582" y="2107787"/>
                </a:lnTo>
                <a:close/>
                <a:moveTo>
                  <a:pt x="492347" y="2209323"/>
                </a:moveTo>
                <a:lnTo>
                  <a:pt x="486251" y="2209323"/>
                </a:lnTo>
                <a:lnTo>
                  <a:pt x="484727" y="2207799"/>
                </a:lnTo>
                <a:lnTo>
                  <a:pt x="484727" y="2206275"/>
                </a:lnTo>
                <a:lnTo>
                  <a:pt x="471106" y="2141124"/>
                </a:lnTo>
                <a:lnTo>
                  <a:pt x="469582" y="2139600"/>
                </a:lnTo>
                <a:lnTo>
                  <a:pt x="471106" y="2138076"/>
                </a:lnTo>
                <a:lnTo>
                  <a:pt x="472630" y="2136648"/>
                </a:lnTo>
                <a:lnTo>
                  <a:pt x="474154" y="2135124"/>
                </a:lnTo>
                <a:lnTo>
                  <a:pt x="475678" y="2135124"/>
                </a:lnTo>
                <a:lnTo>
                  <a:pt x="477202" y="2136648"/>
                </a:lnTo>
                <a:lnTo>
                  <a:pt x="478726" y="2138076"/>
                </a:lnTo>
                <a:lnTo>
                  <a:pt x="480155" y="2139600"/>
                </a:lnTo>
                <a:lnTo>
                  <a:pt x="493871" y="2203227"/>
                </a:lnTo>
                <a:lnTo>
                  <a:pt x="493871" y="2207799"/>
                </a:lnTo>
                <a:lnTo>
                  <a:pt x="492347" y="2209323"/>
                </a:lnTo>
                <a:close/>
                <a:moveTo>
                  <a:pt x="515016" y="2310765"/>
                </a:moveTo>
                <a:lnTo>
                  <a:pt x="509016" y="2310765"/>
                </a:lnTo>
                <a:lnTo>
                  <a:pt x="507492" y="2309241"/>
                </a:lnTo>
                <a:lnTo>
                  <a:pt x="507492" y="2307717"/>
                </a:lnTo>
                <a:lnTo>
                  <a:pt x="492347" y="2242566"/>
                </a:lnTo>
                <a:lnTo>
                  <a:pt x="492347" y="2241042"/>
                </a:lnTo>
                <a:lnTo>
                  <a:pt x="493871" y="2239613"/>
                </a:lnTo>
                <a:lnTo>
                  <a:pt x="493871" y="2238089"/>
                </a:lnTo>
                <a:lnTo>
                  <a:pt x="496824" y="2236565"/>
                </a:lnTo>
                <a:lnTo>
                  <a:pt x="498348" y="2236565"/>
                </a:lnTo>
                <a:lnTo>
                  <a:pt x="501396" y="2239613"/>
                </a:lnTo>
                <a:lnTo>
                  <a:pt x="501396" y="2241042"/>
                </a:lnTo>
                <a:lnTo>
                  <a:pt x="516540" y="2306193"/>
                </a:lnTo>
                <a:lnTo>
                  <a:pt x="516540" y="2307717"/>
                </a:lnTo>
                <a:lnTo>
                  <a:pt x="515016" y="2309241"/>
                </a:lnTo>
                <a:lnTo>
                  <a:pt x="515016" y="2310765"/>
                </a:lnTo>
                <a:close/>
                <a:moveTo>
                  <a:pt x="536257" y="2412206"/>
                </a:moveTo>
                <a:lnTo>
                  <a:pt x="531685" y="2412206"/>
                </a:lnTo>
                <a:lnTo>
                  <a:pt x="530161" y="2410682"/>
                </a:lnTo>
                <a:lnTo>
                  <a:pt x="530161" y="2409158"/>
                </a:lnTo>
                <a:lnTo>
                  <a:pt x="515016" y="2344102"/>
                </a:lnTo>
                <a:lnTo>
                  <a:pt x="515016" y="2341054"/>
                </a:lnTo>
                <a:lnTo>
                  <a:pt x="516540" y="2339530"/>
                </a:lnTo>
                <a:lnTo>
                  <a:pt x="522636" y="2339530"/>
                </a:lnTo>
                <a:lnTo>
                  <a:pt x="524160" y="2341054"/>
                </a:lnTo>
                <a:lnTo>
                  <a:pt x="524160" y="2342578"/>
                </a:lnTo>
                <a:lnTo>
                  <a:pt x="539305" y="2407634"/>
                </a:lnTo>
                <a:lnTo>
                  <a:pt x="539305" y="2409158"/>
                </a:lnTo>
                <a:lnTo>
                  <a:pt x="536257" y="2412206"/>
                </a:lnTo>
                <a:close/>
                <a:moveTo>
                  <a:pt x="557403" y="2515171"/>
                </a:moveTo>
                <a:lnTo>
                  <a:pt x="555974" y="2515171"/>
                </a:lnTo>
                <a:lnTo>
                  <a:pt x="551402" y="2510599"/>
                </a:lnTo>
                <a:lnTo>
                  <a:pt x="537781" y="2445543"/>
                </a:lnTo>
                <a:lnTo>
                  <a:pt x="537781" y="2442495"/>
                </a:lnTo>
                <a:lnTo>
                  <a:pt x="539305" y="2440971"/>
                </a:lnTo>
                <a:lnTo>
                  <a:pt x="545306" y="2440971"/>
                </a:lnTo>
                <a:lnTo>
                  <a:pt x="545306" y="2442495"/>
                </a:lnTo>
                <a:lnTo>
                  <a:pt x="546830" y="2444019"/>
                </a:lnTo>
                <a:lnTo>
                  <a:pt x="560451" y="2509075"/>
                </a:lnTo>
                <a:lnTo>
                  <a:pt x="560451" y="2512123"/>
                </a:lnTo>
                <a:lnTo>
                  <a:pt x="557403" y="2515171"/>
                </a:lnTo>
                <a:close/>
                <a:moveTo>
                  <a:pt x="580167" y="2616612"/>
                </a:moveTo>
                <a:lnTo>
                  <a:pt x="578643" y="2616612"/>
                </a:lnTo>
                <a:lnTo>
                  <a:pt x="575595" y="2615088"/>
                </a:lnTo>
                <a:lnTo>
                  <a:pt x="575595" y="2613564"/>
                </a:lnTo>
                <a:lnTo>
                  <a:pt x="574071" y="2612040"/>
                </a:lnTo>
                <a:lnTo>
                  <a:pt x="560451" y="2548509"/>
                </a:lnTo>
                <a:lnTo>
                  <a:pt x="560451" y="2543937"/>
                </a:lnTo>
                <a:lnTo>
                  <a:pt x="561975" y="2542413"/>
                </a:lnTo>
                <a:lnTo>
                  <a:pt x="566547" y="2542413"/>
                </a:lnTo>
                <a:lnTo>
                  <a:pt x="569595" y="2545461"/>
                </a:lnTo>
                <a:lnTo>
                  <a:pt x="583215" y="2610612"/>
                </a:lnTo>
                <a:lnTo>
                  <a:pt x="583215" y="2613564"/>
                </a:lnTo>
                <a:lnTo>
                  <a:pt x="580167" y="2616612"/>
                </a:lnTo>
                <a:close/>
                <a:moveTo>
                  <a:pt x="602932" y="2718054"/>
                </a:moveTo>
                <a:lnTo>
                  <a:pt x="599884" y="2718054"/>
                </a:lnTo>
                <a:lnTo>
                  <a:pt x="598360" y="2716530"/>
                </a:lnTo>
                <a:lnTo>
                  <a:pt x="596836" y="2716530"/>
                </a:lnTo>
                <a:lnTo>
                  <a:pt x="596836" y="2713577"/>
                </a:lnTo>
                <a:lnTo>
                  <a:pt x="581691" y="2649950"/>
                </a:lnTo>
                <a:lnTo>
                  <a:pt x="581691" y="2646902"/>
                </a:lnTo>
                <a:lnTo>
                  <a:pt x="583215" y="2645378"/>
                </a:lnTo>
                <a:lnTo>
                  <a:pt x="584739" y="2645378"/>
                </a:lnTo>
                <a:lnTo>
                  <a:pt x="586263" y="2643854"/>
                </a:lnTo>
                <a:lnTo>
                  <a:pt x="589216" y="2643854"/>
                </a:lnTo>
                <a:lnTo>
                  <a:pt x="592264" y="2646902"/>
                </a:lnTo>
                <a:lnTo>
                  <a:pt x="605885" y="2712053"/>
                </a:lnTo>
                <a:lnTo>
                  <a:pt x="605885" y="2715101"/>
                </a:lnTo>
                <a:lnTo>
                  <a:pt x="604361" y="2716530"/>
                </a:lnTo>
                <a:lnTo>
                  <a:pt x="602932" y="2718054"/>
                </a:lnTo>
                <a:close/>
                <a:moveTo>
                  <a:pt x="627126" y="2819495"/>
                </a:moveTo>
                <a:lnTo>
                  <a:pt x="621030" y="2819495"/>
                </a:lnTo>
                <a:lnTo>
                  <a:pt x="619506" y="2818066"/>
                </a:lnTo>
                <a:lnTo>
                  <a:pt x="619506" y="2816542"/>
                </a:lnTo>
                <a:lnTo>
                  <a:pt x="604361" y="2751391"/>
                </a:lnTo>
                <a:lnTo>
                  <a:pt x="604361" y="2749867"/>
                </a:lnTo>
                <a:lnTo>
                  <a:pt x="605885" y="2748343"/>
                </a:lnTo>
                <a:lnTo>
                  <a:pt x="605885" y="2746819"/>
                </a:lnTo>
                <a:lnTo>
                  <a:pt x="608933" y="2745295"/>
                </a:lnTo>
                <a:lnTo>
                  <a:pt x="610457" y="2745295"/>
                </a:lnTo>
                <a:lnTo>
                  <a:pt x="611981" y="2746819"/>
                </a:lnTo>
                <a:lnTo>
                  <a:pt x="613505" y="2746819"/>
                </a:lnTo>
                <a:lnTo>
                  <a:pt x="613505" y="2749867"/>
                </a:lnTo>
                <a:lnTo>
                  <a:pt x="628650" y="2813494"/>
                </a:lnTo>
                <a:lnTo>
                  <a:pt x="628650" y="2815018"/>
                </a:lnTo>
                <a:lnTo>
                  <a:pt x="627126" y="2818066"/>
                </a:lnTo>
                <a:lnTo>
                  <a:pt x="627126" y="2819495"/>
                </a:lnTo>
                <a:close/>
                <a:moveTo>
                  <a:pt x="648366" y="2921031"/>
                </a:moveTo>
                <a:lnTo>
                  <a:pt x="643794" y="2921031"/>
                </a:lnTo>
                <a:lnTo>
                  <a:pt x="640746" y="2917983"/>
                </a:lnTo>
                <a:lnTo>
                  <a:pt x="627126" y="2852832"/>
                </a:lnTo>
                <a:lnTo>
                  <a:pt x="627126" y="2849784"/>
                </a:lnTo>
                <a:lnTo>
                  <a:pt x="628650" y="2848356"/>
                </a:lnTo>
                <a:lnTo>
                  <a:pt x="630174" y="2846832"/>
                </a:lnTo>
                <a:lnTo>
                  <a:pt x="633222" y="2846832"/>
                </a:lnTo>
                <a:lnTo>
                  <a:pt x="634650" y="2848356"/>
                </a:lnTo>
                <a:lnTo>
                  <a:pt x="636174" y="2849784"/>
                </a:lnTo>
                <a:lnTo>
                  <a:pt x="636174" y="2851308"/>
                </a:lnTo>
                <a:lnTo>
                  <a:pt x="651319" y="2914935"/>
                </a:lnTo>
                <a:lnTo>
                  <a:pt x="651319" y="2917983"/>
                </a:lnTo>
                <a:lnTo>
                  <a:pt x="649795" y="2919507"/>
                </a:lnTo>
                <a:lnTo>
                  <a:pt x="648366" y="2921031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8" name="bg object 22" descr=""/>
          <p:cNvPicPr/>
          <p:nvPr/>
        </p:nvPicPr>
        <p:blipFill>
          <a:blip r:embed="rId6"/>
          <a:stretch/>
        </p:blipFill>
        <p:spPr>
          <a:xfrm>
            <a:off x="2100240" y="585360"/>
            <a:ext cx="3402360" cy="6399000"/>
          </a:xfrm>
          <a:prstGeom prst="rect">
            <a:avLst/>
          </a:prstGeom>
          <a:ln>
            <a:noFill/>
          </a:ln>
        </p:spPr>
      </p:pic>
      <p:sp>
        <p:nvSpPr>
          <p:cNvPr id="89" name="CustomShape 3"/>
          <p:cNvSpPr/>
          <p:nvPr/>
        </p:nvSpPr>
        <p:spPr>
          <a:xfrm>
            <a:off x="1292400" y="592920"/>
            <a:ext cx="3406320" cy="4933080"/>
          </a:xfrm>
          <a:custGeom>
            <a:avLst/>
            <a:gdLst/>
            <a:ahLst/>
            <a:rect l="l" t="t" r="r" b="b"/>
            <a:pathLst>
              <a:path w="3406775" h="4933315">
                <a:moveTo>
                  <a:pt x="13716" y="2103120"/>
                </a:moveTo>
                <a:lnTo>
                  <a:pt x="9144" y="2101596"/>
                </a:lnTo>
                <a:lnTo>
                  <a:pt x="6096" y="2103120"/>
                </a:lnTo>
                <a:lnTo>
                  <a:pt x="4572" y="2106168"/>
                </a:lnTo>
                <a:lnTo>
                  <a:pt x="4572" y="2118360"/>
                </a:lnTo>
                <a:lnTo>
                  <a:pt x="3048" y="2133600"/>
                </a:lnTo>
                <a:lnTo>
                  <a:pt x="3048" y="2141220"/>
                </a:lnTo>
                <a:lnTo>
                  <a:pt x="1524" y="2147316"/>
                </a:lnTo>
                <a:lnTo>
                  <a:pt x="1524" y="2167128"/>
                </a:lnTo>
                <a:lnTo>
                  <a:pt x="0" y="2173224"/>
                </a:lnTo>
                <a:lnTo>
                  <a:pt x="1524" y="2176272"/>
                </a:lnTo>
                <a:lnTo>
                  <a:pt x="4572" y="2177796"/>
                </a:lnTo>
                <a:lnTo>
                  <a:pt x="9144" y="2176272"/>
                </a:lnTo>
                <a:lnTo>
                  <a:pt x="10668" y="2173224"/>
                </a:lnTo>
                <a:lnTo>
                  <a:pt x="10668" y="2153412"/>
                </a:lnTo>
                <a:lnTo>
                  <a:pt x="12192" y="2147316"/>
                </a:lnTo>
                <a:lnTo>
                  <a:pt x="12192" y="2135124"/>
                </a:lnTo>
                <a:lnTo>
                  <a:pt x="13716" y="2118360"/>
                </a:lnTo>
                <a:lnTo>
                  <a:pt x="13716" y="2103120"/>
                </a:lnTo>
                <a:close/>
                <a:moveTo>
                  <a:pt x="19812" y="1997964"/>
                </a:moveTo>
                <a:lnTo>
                  <a:pt x="15240" y="1996440"/>
                </a:lnTo>
                <a:lnTo>
                  <a:pt x="12192" y="1997964"/>
                </a:lnTo>
                <a:lnTo>
                  <a:pt x="10668" y="2001012"/>
                </a:lnTo>
                <a:lnTo>
                  <a:pt x="10566" y="2004060"/>
                </a:lnTo>
                <a:lnTo>
                  <a:pt x="9144" y="2023872"/>
                </a:lnTo>
                <a:lnTo>
                  <a:pt x="7620" y="2043684"/>
                </a:lnTo>
                <a:lnTo>
                  <a:pt x="7620" y="2063496"/>
                </a:lnTo>
                <a:lnTo>
                  <a:pt x="6096" y="2068068"/>
                </a:lnTo>
                <a:lnTo>
                  <a:pt x="7620" y="2071116"/>
                </a:lnTo>
                <a:lnTo>
                  <a:pt x="10668" y="2072640"/>
                </a:lnTo>
                <a:lnTo>
                  <a:pt x="15240" y="2071116"/>
                </a:lnTo>
                <a:lnTo>
                  <a:pt x="16764" y="2068068"/>
                </a:lnTo>
                <a:lnTo>
                  <a:pt x="16878" y="2063496"/>
                </a:lnTo>
                <a:lnTo>
                  <a:pt x="18288" y="2043684"/>
                </a:lnTo>
                <a:lnTo>
                  <a:pt x="18288" y="2023872"/>
                </a:lnTo>
                <a:lnTo>
                  <a:pt x="19812" y="2004060"/>
                </a:lnTo>
                <a:lnTo>
                  <a:pt x="19812" y="1997964"/>
                </a:lnTo>
                <a:close/>
                <a:moveTo>
                  <a:pt x="25908" y="1894332"/>
                </a:moveTo>
                <a:lnTo>
                  <a:pt x="21336" y="1892808"/>
                </a:lnTo>
                <a:lnTo>
                  <a:pt x="18288" y="1892808"/>
                </a:lnTo>
                <a:lnTo>
                  <a:pt x="16764" y="1897380"/>
                </a:lnTo>
                <a:lnTo>
                  <a:pt x="16764" y="1906524"/>
                </a:lnTo>
                <a:lnTo>
                  <a:pt x="15240" y="1914144"/>
                </a:lnTo>
                <a:lnTo>
                  <a:pt x="15240" y="1929384"/>
                </a:lnTo>
                <a:lnTo>
                  <a:pt x="13716" y="1946148"/>
                </a:lnTo>
                <a:lnTo>
                  <a:pt x="13716" y="1965960"/>
                </a:lnTo>
                <a:lnTo>
                  <a:pt x="16764" y="1969008"/>
                </a:lnTo>
                <a:lnTo>
                  <a:pt x="21336" y="1967484"/>
                </a:lnTo>
                <a:lnTo>
                  <a:pt x="22860" y="1964436"/>
                </a:lnTo>
                <a:lnTo>
                  <a:pt x="22860" y="1946148"/>
                </a:lnTo>
                <a:lnTo>
                  <a:pt x="24384" y="1929384"/>
                </a:lnTo>
                <a:lnTo>
                  <a:pt x="25908" y="1914144"/>
                </a:lnTo>
                <a:lnTo>
                  <a:pt x="25908" y="1894332"/>
                </a:lnTo>
                <a:close/>
                <a:moveTo>
                  <a:pt x="32004" y="2269236"/>
                </a:moveTo>
                <a:lnTo>
                  <a:pt x="24384" y="2253996"/>
                </a:lnTo>
                <a:lnTo>
                  <a:pt x="22860" y="2246376"/>
                </a:lnTo>
                <a:lnTo>
                  <a:pt x="19812" y="2240280"/>
                </a:lnTo>
                <a:lnTo>
                  <a:pt x="18288" y="2235708"/>
                </a:lnTo>
                <a:lnTo>
                  <a:pt x="16764" y="2229612"/>
                </a:lnTo>
                <a:lnTo>
                  <a:pt x="13716" y="2221992"/>
                </a:lnTo>
                <a:lnTo>
                  <a:pt x="12192" y="2214372"/>
                </a:lnTo>
                <a:lnTo>
                  <a:pt x="12192" y="2209800"/>
                </a:lnTo>
                <a:lnTo>
                  <a:pt x="9144" y="2206752"/>
                </a:lnTo>
                <a:lnTo>
                  <a:pt x="6096" y="2205228"/>
                </a:lnTo>
                <a:lnTo>
                  <a:pt x="3048" y="2208276"/>
                </a:lnTo>
                <a:lnTo>
                  <a:pt x="1524" y="2211324"/>
                </a:lnTo>
                <a:lnTo>
                  <a:pt x="3048" y="2215896"/>
                </a:lnTo>
                <a:lnTo>
                  <a:pt x="4572" y="2225040"/>
                </a:lnTo>
                <a:lnTo>
                  <a:pt x="7620" y="2232660"/>
                </a:lnTo>
                <a:lnTo>
                  <a:pt x="9144" y="2238756"/>
                </a:lnTo>
                <a:lnTo>
                  <a:pt x="10668" y="2243328"/>
                </a:lnTo>
                <a:lnTo>
                  <a:pt x="13716" y="2249424"/>
                </a:lnTo>
                <a:lnTo>
                  <a:pt x="16764" y="2257044"/>
                </a:lnTo>
                <a:lnTo>
                  <a:pt x="22860" y="2273808"/>
                </a:lnTo>
                <a:lnTo>
                  <a:pt x="22860" y="2275332"/>
                </a:lnTo>
                <a:lnTo>
                  <a:pt x="25908" y="2278380"/>
                </a:lnTo>
                <a:lnTo>
                  <a:pt x="28956" y="2278380"/>
                </a:lnTo>
                <a:lnTo>
                  <a:pt x="32004" y="2275332"/>
                </a:lnTo>
                <a:lnTo>
                  <a:pt x="32004" y="2269236"/>
                </a:lnTo>
                <a:close/>
                <a:moveTo>
                  <a:pt x="71640" y="2365248"/>
                </a:moveTo>
                <a:lnTo>
                  <a:pt x="68592" y="2363724"/>
                </a:lnTo>
                <a:lnTo>
                  <a:pt x="62496" y="2354580"/>
                </a:lnTo>
                <a:lnTo>
                  <a:pt x="56400" y="2346960"/>
                </a:lnTo>
                <a:lnTo>
                  <a:pt x="51828" y="2339340"/>
                </a:lnTo>
                <a:lnTo>
                  <a:pt x="48780" y="2333244"/>
                </a:lnTo>
                <a:lnTo>
                  <a:pt x="45732" y="2324100"/>
                </a:lnTo>
                <a:lnTo>
                  <a:pt x="45732" y="2319528"/>
                </a:lnTo>
                <a:lnTo>
                  <a:pt x="44208" y="2310384"/>
                </a:lnTo>
                <a:lnTo>
                  <a:pt x="44208" y="2308847"/>
                </a:lnTo>
                <a:lnTo>
                  <a:pt x="42672" y="2305799"/>
                </a:lnTo>
                <a:lnTo>
                  <a:pt x="39624" y="2305799"/>
                </a:lnTo>
                <a:lnTo>
                  <a:pt x="36576" y="2307323"/>
                </a:lnTo>
                <a:lnTo>
                  <a:pt x="35052" y="2310384"/>
                </a:lnTo>
                <a:lnTo>
                  <a:pt x="35052" y="2319528"/>
                </a:lnTo>
                <a:lnTo>
                  <a:pt x="36576" y="2325624"/>
                </a:lnTo>
                <a:lnTo>
                  <a:pt x="38100" y="2330196"/>
                </a:lnTo>
                <a:lnTo>
                  <a:pt x="39624" y="2336292"/>
                </a:lnTo>
                <a:lnTo>
                  <a:pt x="42672" y="2343912"/>
                </a:lnTo>
                <a:lnTo>
                  <a:pt x="48780" y="2351532"/>
                </a:lnTo>
                <a:lnTo>
                  <a:pt x="60972" y="2369820"/>
                </a:lnTo>
                <a:lnTo>
                  <a:pt x="67068" y="2372868"/>
                </a:lnTo>
                <a:lnTo>
                  <a:pt x="70116" y="2372868"/>
                </a:lnTo>
                <a:lnTo>
                  <a:pt x="71640" y="2369820"/>
                </a:lnTo>
                <a:lnTo>
                  <a:pt x="71640" y="2365248"/>
                </a:lnTo>
                <a:close/>
                <a:moveTo>
                  <a:pt x="74676" y="1821180"/>
                </a:moveTo>
                <a:lnTo>
                  <a:pt x="73152" y="1818132"/>
                </a:lnTo>
                <a:lnTo>
                  <a:pt x="70104" y="1816608"/>
                </a:lnTo>
                <a:lnTo>
                  <a:pt x="67056" y="1818132"/>
                </a:lnTo>
                <a:lnTo>
                  <a:pt x="65532" y="1819656"/>
                </a:lnTo>
                <a:lnTo>
                  <a:pt x="60960" y="1822704"/>
                </a:lnTo>
                <a:lnTo>
                  <a:pt x="56388" y="1827276"/>
                </a:lnTo>
                <a:lnTo>
                  <a:pt x="48768" y="1831848"/>
                </a:lnTo>
                <a:lnTo>
                  <a:pt x="42672" y="1836420"/>
                </a:lnTo>
                <a:lnTo>
                  <a:pt x="35052" y="1840992"/>
                </a:lnTo>
                <a:lnTo>
                  <a:pt x="22860" y="1850136"/>
                </a:lnTo>
                <a:lnTo>
                  <a:pt x="18288" y="1856232"/>
                </a:lnTo>
                <a:lnTo>
                  <a:pt x="16764" y="1856232"/>
                </a:lnTo>
                <a:lnTo>
                  <a:pt x="15240" y="1859280"/>
                </a:lnTo>
                <a:lnTo>
                  <a:pt x="15240" y="1865376"/>
                </a:lnTo>
                <a:lnTo>
                  <a:pt x="22860" y="1865376"/>
                </a:lnTo>
                <a:lnTo>
                  <a:pt x="24384" y="1863852"/>
                </a:lnTo>
                <a:lnTo>
                  <a:pt x="25908" y="1862328"/>
                </a:lnTo>
                <a:lnTo>
                  <a:pt x="28956" y="1857756"/>
                </a:lnTo>
                <a:lnTo>
                  <a:pt x="30480" y="1856232"/>
                </a:lnTo>
                <a:lnTo>
                  <a:pt x="33528" y="1853184"/>
                </a:lnTo>
                <a:lnTo>
                  <a:pt x="41148" y="1848612"/>
                </a:lnTo>
                <a:lnTo>
                  <a:pt x="47244" y="1844040"/>
                </a:lnTo>
                <a:lnTo>
                  <a:pt x="54864" y="1839468"/>
                </a:lnTo>
                <a:lnTo>
                  <a:pt x="60960" y="1834896"/>
                </a:lnTo>
                <a:lnTo>
                  <a:pt x="68580" y="1830324"/>
                </a:lnTo>
                <a:lnTo>
                  <a:pt x="73152" y="1825752"/>
                </a:lnTo>
                <a:lnTo>
                  <a:pt x="74676" y="1821180"/>
                </a:lnTo>
                <a:close/>
                <a:moveTo>
                  <a:pt x="88392" y="1581912"/>
                </a:moveTo>
                <a:lnTo>
                  <a:pt x="85344" y="1566672"/>
                </a:lnTo>
                <a:lnTo>
                  <a:pt x="83820" y="1552956"/>
                </a:lnTo>
                <a:lnTo>
                  <a:pt x="83820" y="1531620"/>
                </a:lnTo>
                <a:lnTo>
                  <a:pt x="85344" y="1522476"/>
                </a:lnTo>
                <a:lnTo>
                  <a:pt x="86868" y="1517904"/>
                </a:lnTo>
                <a:lnTo>
                  <a:pt x="85344" y="1514856"/>
                </a:lnTo>
                <a:lnTo>
                  <a:pt x="82296" y="1513332"/>
                </a:lnTo>
                <a:lnTo>
                  <a:pt x="79248" y="1513332"/>
                </a:lnTo>
                <a:lnTo>
                  <a:pt x="77724" y="1516380"/>
                </a:lnTo>
                <a:lnTo>
                  <a:pt x="76200" y="1520952"/>
                </a:lnTo>
                <a:lnTo>
                  <a:pt x="74676" y="1530096"/>
                </a:lnTo>
                <a:lnTo>
                  <a:pt x="74676" y="1552956"/>
                </a:lnTo>
                <a:lnTo>
                  <a:pt x="76200" y="1568196"/>
                </a:lnTo>
                <a:lnTo>
                  <a:pt x="79248" y="1583436"/>
                </a:lnTo>
                <a:lnTo>
                  <a:pt x="79248" y="1584960"/>
                </a:lnTo>
                <a:lnTo>
                  <a:pt x="80772" y="1588008"/>
                </a:lnTo>
                <a:lnTo>
                  <a:pt x="83820" y="1588008"/>
                </a:lnTo>
                <a:lnTo>
                  <a:pt x="86868" y="1586484"/>
                </a:lnTo>
                <a:lnTo>
                  <a:pt x="88392" y="1583436"/>
                </a:lnTo>
                <a:lnTo>
                  <a:pt x="88392" y="1581912"/>
                </a:lnTo>
                <a:close/>
                <a:moveTo>
                  <a:pt x="96012" y="1452372"/>
                </a:moveTo>
                <a:lnTo>
                  <a:pt x="94488" y="1447800"/>
                </a:lnTo>
                <a:lnTo>
                  <a:pt x="94488" y="1409700"/>
                </a:lnTo>
                <a:lnTo>
                  <a:pt x="86868" y="1409700"/>
                </a:lnTo>
                <a:lnTo>
                  <a:pt x="85344" y="1414272"/>
                </a:lnTo>
                <a:lnTo>
                  <a:pt x="85344" y="1452372"/>
                </a:lnTo>
                <a:lnTo>
                  <a:pt x="86868" y="1458468"/>
                </a:lnTo>
                <a:lnTo>
                  <a:pt x="86868" y="1466088"/>
                </a:lnTo>
                <a:lnTo>
                  <a:pt x="85344" y="1470660"/>
                </a:lnTo>
                <a:lnTo>
                  <a:pt x="85344" y="1482852"/>
                </a:lnTo>
                <a:lnTo>
                  <a:pt x="88392" y="1484376"/>
                </a:lnTo>
                <a:lnTo>
                  <a:pt x="92964" y="1484376"/>
                </a:lnTo>
                <a:lnTo>
                  <a:pt x="94488" y="1481328"/>
                </a:lnTo>
                <a:lnTo>
                  <a:pt x="94488" y="1475232"/>
                </a:lnTo>
                <a:lnTo>
                  <a:pt x="96012" y="1470660"/>
                </a:lnTo>
                <a:lnTo>
                  <a:pt x="96012" y="1452372"/>
                </a:lnTo>
                <a:close/>
                <a:moveTo>
                  <a:pt x="109728" y="1725155"/>
                </a:moveTo>
                <a:lnTo>
                  <a:pt x="108204" y="1720583"/>
                </a:lnTo>
                <a:lnTo>
                  <a:pt x="105156" y="1719059"/>
                </a:lnTo>
                <a:lnTo>
                  <a:pt x="102108" y="1720583"/>
                </a:lnTo>
                <a:lnTo>
                  <a:pt x="100584" y="1723631"/>
                </a:lnTo>
                <a:lnTo>
                  <a:pt x="97536" y="1734312"/>
                </a:lnTo>
                <a:lnTo>
                  <a:pt x="96012" y="1743456"/>
                </a:lnTo>
                <a:lnTo>
                  <a:pt x="92964" y="1754124"/>
                </a:lnTo>
                <a:lnTo>
                  <a:pt x="89916" y="1763268"/>
                </a:lnTo>
                <a:lnTo>
                  <a:pt x="86868" y="1773936"/>
                </a:lnTo>
                <a:lnTo>
                  <a:pt x="83820" y="1781556"/>
                </a:lnTo>
                <a:lnTo>
                  <a:pt x="82296" y="1786128"/>
                </a:lnTo>
                <a:lnTo>
                  <a:pt x="82296" y="1790700"/>
                </a:lnTo>
                <a:lnTo>
                  <a:pt x="85344" y="1792224"/>
                </a:lnTo>
                <a:lnTo>
                  <a:pt x="88392" y="1792224"/>
                </a:lnTo>
                <a:lnTo>
                  <a:pt x="91440" y="1789176"/>
                </a:lnTo>
                <a:lnTo>
                  <a:pt x="92964" y="1784604"/>
                </a:lnTo>
                <a:lnTo>
                  <a:pt x="96012" y="1776984"/>
                </a:lnTo>
                <a:lnTo>
                  <a:pt x="102108" y="1755648"/>
                </a:lnTo>
                <a:lnTo>
                  <a:pt x="105156" y="1746504"/>
                </a:lnTo>
                <a:lnTo>
                  <a:pt x="106680" y="1735836"/>
                </a:lnTo>
                <a:lnTo>
                  <a:pt x="109728" y="1726692"/>
                </a:lnTo>
                <a:lnTo>
                  <a:pt x="109728" y="1725155"/>
                </a:lnTo>
                <a:close/>
                <a:moveTo>
                  <a:pt x="109728" y="1685544"/>
                </a:moveTo>
                <a:lnTo>
                  <a:pt x="108204" y="1677924"/>
                </a:lnTo>
                <a:lnTo>
                  <a:pt x="108204" y="1671828"/>
                </a:lnTo>
                <a:lnTo>
                  <a:pt x="106680" y="1664208"/>
                </a:lnTo>
                <a:lnTo>
                  <a:pt x="105156" y="1655064"/>
                </a:lnTo>
                <a:lnTo>
                  <a:pt x="102108" y="1647444"/>
                </a:lnTo>
                <a:lnTo>
                  <a:pt x="97536" y="1629156"/>
                </a:lnTo>
                <a:lnTo>
                  <a:pt x="96012" y="1620012"/>
                </a:lnTo>
                <a:lnTo>
                  <a:pt x="92964" y="1616964"/>
                </a:lnTo>
                <a:lnTo>
                  <a:pt x="89916" y="1616964"/>
                </a:lnTo>
                <a:lnTo>
                  <a:pt x="86868" y="1618488"/>
                </a:lnTo>
                <a:lnTo>
                  <a:pt x="86868" y="1623060"/>
                </a:lnTo>
                <a:lnTo>
                  <a:pt x="88392" y="1632204"/>
                </a:lnTo>
                <a:lnTo>
                  <a:pt x="92964" y="1648968"/>
                </a:lnTo>
                <a:lnTo>
                  <a:pt x="96012" y="1658112"/>
                </a:lnTo>
                <a:lnTo>
                  <a:pt x="97536" y="1665732"/>
                </a:lnTo>
                <a:lnTo>
                  <a:pt x="97536" y="1673352"/>
                </a:lnTo>
                <a:lnTo>
                  <a:pt x="99060" y="1679448"/>
                </a:lnTo>
                <a:lnTo>
                  <a:pt x="100584" y="1687068"/>
                </a:lnTo>
                <a:lnTo>
                  <a:pt x="102108" y="1690116"/>
                </a:lnTo>
                <a:lnTo>
                  <a:pt x="106680" y="1691640"/>
                </a:lnTo>
                <a:lnTo>
                  <a:pt x="109728" y="1688592"/>
                </a:lnTo>
                <a:lnTo>
                  <a:pt x="109728" y="1685544"/>
                </a:lnTo>
                <a:close/>
                <a:moveTo>
                  <a:pt x="126492" y="1318260"/>
                </a:moveTo>
                <a:lnTo>
                  <a:pt x="123444" y="1315199"/>
                </a:lnTo>
                <a:lnTo>
                  <a:pt x="118872" y="1316723"/>
                </a:lnTo>
                <a:lnTo>
                  <a:pt x="115824" y="1318260"/>
                </a:lnTo>
                <a:lnTo>
                  <a:pt x="97536" y="1336548"/>
                </a:lnTo>
                <a:lnTo>
                  <a:pt x="94488" y="1341120"/>
                </a:lnTo>
                <a:lnTo>
                  <a:pt x="88392" y="1353312"/>
                </a:lnTo>
                <a:lnTo>
                  <a:pt x="86868" y="1357884"/>
                </a:lnTo>
                <a:lnTo>
                  <a:pt x="86868" y="1359408"/>
                </a:lnTo>
                <a:lnTo>
                  <a:pt x="85344" y="1371600"/>
                </a:lnTo>
                <a:lnTo>
                  <a:pt x="85344" y="1376172"/>
                </a:lnTo>
                <a:lnTo>
                  <a:pt x="86868" y="1379220"/>
                </a:lnTo>
                <a:lnTo>
                  <a:pt x="89916" y="1380744"/>
                </a:lnTo>
                <a:lnTo>
                  <a:pt x="92964" y="1379220"/>
                </a:lnTo>
                <a:lnTo>
                  <a:pt x="94488" y="1376172"/>
                </a:lnTo>
                <a:lnTo>
                  <a:pt x="94488" y="1371600"/>
                </a:lnTo>
                <a:lnTo>
                  <a:pt x="96012" y="1360932"/>
                </a:lnTo>
                <a:lnTo>
                  <a:pt x="99060" y="1351788"/>
                </a:lnTo>
                <a:lnTo>
                  <a:pt x="105156" y="1342644"/>
                </a:lnTo>
                <a:lnTo>
                  <a:pt x="112776" y="1333500"/>
                </a:lnTo>
                <a:lnTo>
                  <a:pt x="117348" y="1330452"/>
                </a:lnTo>
                <a:lnTo>
                  <a:pt x="120396" y="1327404"/>
                </a:lnTo>
                <a:lnTo>
                  <a:pt x="124968" y="1324356"/>
                </a:lnTo>
                <a:lnTo>
                  <a:pt x="126492" y="1321308"/>
                </a:lnTo>
                <a:lnTo>
                  <a:pt x="126492" y="1318260"/>
                </a:lnTo>
                <a:close/>
                <a:moveTo>
                  <a:pt x="135648" y="2452116"/>
                </a:moveTo>
                <a:lnTo>
                  <a:pt x="134124" y="2449068"/>
                </a:lnTo>
                <a:lnTo>
                  <a:pt x="134124" y="2447544"/>
                </a:lnTo>
                <a:lnTo>
                  <a:pt x="115836" y="2423160"/>
                </a:lnTo>
                <a:lnTo>
                  <a:pt x="111264" y="2415540"/>
                </a:lnTo>
                <a:lnTo>
                  <a:pt x="99072" y="2400300"/>
                </a:lnTo>
                <a:lnTo>
                  <a:pt x="94500" y="2395728"/>
                </a:lnTo>
                <a:lnTo>
                  <a:pt x="91452" y="2394204"/>
                </a:lnTo>
                <a:lnTo>
                  <a:pt x="88404" y="2394204"/>
                </a:lnTo>
                <a:lnTo>
                  <a:pt x="86880" y="2397252"/>
                </a:lnTo>
                <a:lnTo>
                  <a:pt x="86880" y="2401824"/>
                </a:lnTo>
                <a:lnTo>
                  <a:pt x="91452" y="2406396"/>
                </a:lnTo>
                <a:lnTo>
                  <a:pt x="103644" y="2421636"/>
                </a:lnTo>
                <a:lnTo>
                  <a:pt x="108216" y="2427732"/>
                </a:lnTo>
                <a:lnTo>
                  <a:pt x="117360" y="2441448"/>
                </a:lnTo>
                <a:lnTo>
                  <a:pt x="126504" y="2453640"/>
                </a:lnTo>
                <a:lnTo>
                  <a:pt x="128028" y="2455164"/>
                </a:lnTo>
                <a:lnTo>
                  <a:pt x="131076" y="2456688"/>
                </a:lnTo>
                <a:lnTo>
                  <a:pt x="134124" y="2455164"/>
                </a:lnTo>
                <a:lnTo>
                  <a:pt x="135648" y="2452116"/>
                </a:lnTo>
                <a:close/>
                <a:moveTo>
                  <a:pt x="220992" y="2511552"/>
                </a:moveTo>
                <a:lnTo>
                  <a:pt x="214896" y="2505456"/>
                </a:lnTo>
                <a:lnTo>
                  <a:pt x="196608" y="2496312"/>
                </a:lnTo>
                <a:lnTo>
                  <a:pt x="184416" y="2487168"/>
                </a:lnTo>
                <a:lnTo>
                  <a:pt x="178320" y="2484120"/>
                </a:lnTo>
                <a:lnTo>
                  <a:pt x="173748" y="2481072"/>
                </a:lnTo>
                <a:lnTo>
                  <a:pt x="170700" y="2479548"/>
                </a:lnTo>
                <a:lnTo>
                  <a:pt x="167652" y="2476500"/>
                </a:lnTo>
                <a:lnTo>
                  <a:pt x="163080" y="2473452"/>
                </a:lnTo>
                <a:lnTo>
                  <a:pt x="158508" y="2471928"/>
                </a:lnTo>
                <a:lnTo>
                  <a:pt x="155460" y="2473452"/>
                </a:lnTo>
                <a:lnTo>
                  <a:pt x="155460" y="2478024"/>
                </a:lnTo>
                <a:lnTo>
                  <a:pt x="156984" y="2481072"/>
                </a:lnTo>
                <a:lnTo>
                  <a:pt x="161556" y="2484120"/>
                </a:lnTo>
                <a:lnTo>
                  <a:pt x="164604" y="2487168"/>
                </a:lnTo>
                <a:lnTo>
                  <a:pt x="173748" y="2493264"/>
                </a:lnTo>
                <a:lnTo>
                  <a:pt x="185940" y="2499360"/>
                </a:lnTo>
                <a:lnTo>
                  <a:pt x="192036" y="2503932"/>
                </a:lnTo>
                <a:lnTo>
                  <a:pt x="201180" y="2508504"/>
                </a:lnTo>
                <a:lnTo>
                  <a:pt x="210324" y="2514600"/>
                </a:lnTo>
                <a:lnTo>
                  <a:pt x="213372" y="2516124"/>
                </a:lnTo>
                <a:lnTo>
                  <a:pt x="217944" y="2517648"/>
                </a:lnTo>
                <a:lnTo>
                  <a:pt x="220992" y="2511552"/>
                </a:lnTo>
                <a:close/>
                <a:moveTo>
                  <a:pt x="228600" y="1316723"/>
                </a:moveTo>
                <a:lnTo>
                  <a:pt x="227076" y="1313675"/>
                </a:lnTo>
                <a:lnTo>
                  <a:pt x="224028" y="1312151"/>
                </a:lnTo>
                <a:lnTo>
                  <a:pt x="211836" y="1312151"/>
                </a:lnTo>
                <a:lnTo>
                  <a:pt x="201168" y="1313675"/>
                </a:lnTo>
                <a:lnTo>
                  <a:pt x="165506" y="1319631"/>
                </a:lnTo>
                <a:lnTo>
                  <a:pt x="160020" y="1318260"/>
                </a:lnTo>
                <a:lnTo>
                  <a:pt x="158496" y="1318260"/>
                </a:lnTo>
                <a:lnTo>
                  <a:pt x="155448" y="1319784"/>
                </a:lnTo>
                <a:lnTo>
                  <a:pt x="153924" y="1321308"/>
                </a:lnTo>
                <a:lnTo>
                  <a:pt x="153924" y="1325880"/>
                </a:lnTo>
                <a:lnTo>
                  <a:pt x="160020" y="1328928"/>
                </a:lnTo>
                <a:lnTo>
                  <a:pt x="164592" y="1328928"/>
                </a:lnTo>
                <a:lnTo>
                  <a:pt x="175260" y="1327404"/>
                </a:lnTo>
                <a:lnTo>
                  <a:pt x="193548" y="1324356"/>
                </a:lnTo>
                <a:lnTo>
                  <a:pt x="201168" y="1322832"/>
                </a:lnTo>
                <a:lnTo>
                  <a:pt x="211836" y="1321308"/>
                </a:lnTo>
                <a:lnTo>
                  <a:pt x="227076" y="1321308"/>
                </a:lnTo>
                <a:lnTo>
                  <a:pt x="227584" y="1319784"/>
                </a:lnTo>
                <a:lnTo>
                  <a:pt x="228600" y="1316723"/>
                </a:lnTo>
                <a:close/>
                <a:moveTo>
                  <a:pt x="310908" y="2563368"/>
                </a:moveTo>
                <a:lnTo>
                  <a:pt x="306336" y="2558796"/>
                </a:lnTo>
                <a:lnTo>
                  <a:pt x="288048" y="2548128"/>
                </a:lnTo>
                <a:lnTo>
                  <a:pt x="254520" y="2529840"/>
                </a:lnTo>
                <a:lnTo>
                  <a:pt x="251472" y="2526792"/>
                </a:lnTo>
                <a:lnTo>
                  <a:pt x="246900" y="2526792"/>
                </a:lnTo>
                <a:lnTo>
                  <a:pt x="243852" y="2532888"/>
                </a:lnTo>
                <a:lnTo>
                  <a:pt x="246900" y="2535936"/>
                </a:lnTo>
                <a:lnTo>
                  <a:pt x="249948" y="2537460"/>
                </a:lnTo>
                <a:lnTo>
                  <a:pt x="265188" y="2546604"/>
                </a:lnTo>
                <a:lnTo>
                  <a:pt x="301764" y="2567940"/>
                </a:lnTo>
                <a:lnTo>
                  <a:pt x="304812" y="2569464"/>
                </a:lnTo>
                <a:lnTo>
                  <a:pt x="307860" y="2569464"/>
                </a:lnTo>
                <a:lnTo>
                  <a:pt x="310908" y="2567940"/>
                </a:lnTo>
                <a:lnTo>
                  <a:pt x="310908" y="2563368"/>
                </a:lnTo>
                <a:close/>
                <a:moveTo>
                  <a:pt x="333768" y="1312151"/>
                </a:moveTo>
                <a:lnTo>
                  <a:pt x="330720" y="1309103"/>
                </a:lnTo>
                <a:lnTo>
                  <a:pt x="327660" y="1307579"/>
                </a:lnTo>
                <a:lnTo>
                  <a:pt x="321564" y="1307579"/>
                </a:lnTo>
                <a:lnTo>
                  <a:pt x="284988" y="1313675"/>
                </a:lnTo>
                <a:lnTo>
                  <a:pt x="259080" y="1313675"/>
                </a:lnTo>
                <a:lnTo>
                  <a:pt x="257556" y="1318260"/>
                </a:lnTo>
                <a:lnTo>
                  <a:pt x="259080" y="1321308"/>
                </a:lnTo>
                <a:lnTo>
                  <a:pt x="262128" y="1322832"/>
                </a:lnTo>
                <a:lnTo>
                  <a:pt x="286512" y="1322832"/>
                </a:lnTo>
                <a:lnTo>
                  <a:pt x="313944" y="1318260"/>
                </a:lnTo>
                <a:lnTo>
                  <a:pt x="323088" y="1318260"/>
                </a:lnTo>
                <a:lnTo>
                  <a:pt x="327660" y="1316723"/>
                </a:lnTo>
                <a:lnTo>
                  <a:pt x="329196" y="1316723"/>
                </a:lnTo>
                <a:lnTo>
                  <a:pt x="332244" y="1315199"/>
                </a:lnTo>
                <a:lnTo>
                  <a:pt x="333768" y="1312151"/>
                </a:lnTo>
                <a:close/>
                <a:moveTo>
                  <a:pt x="402348" y="2616708"/>
                </a:moveTo>
                <a:lnTo>
                  <a:pt x="399300" y="2613660"/>
                </a:lnTo>
                <a:lnTo>
                  <a:pt x="362724" y="2592324"/>
                </a:lnTo>
                <a:lnTo>
                  <a:pt x="342912" y="2581656"/>
                </a:lnTo>
                <a:lnTo>
                  <a:pt x="341388" y="2580132"/>
                </a:lnTo>
                <a:lnTo>
                  <a:pt x="338340" y="2580132"/>
                </a:lnTo>
                <a:lnTo>
                  <a:pt x="335292" y="2581656"/>
                </a:lnTo>
                <a:lnTo>
                  <a:pt x="335292" y="2586228"/>
                </a:lnTo>
                <a:lnTo>
                  <a:pt x="336816" y="2589276"/>
                </a:lnTo>
                <a:lnTo>
                  <a:pt x="338340" y="2589276"/>
                </a:lnTo>
                <a:lnTo>
                  <a:pt x="358152" y="2599944"/>
                </a:lnTo>
                <a:lnTo>
                  <a:pt x="376440" y="2610612"/>
                </a:lnTo>
                <a:lnTo>
                  <a:pt x="393204" y="2621280"/>
                </a:lnTo>
                <a:lnTo>
                  <a:pt x="394728" y="2621280"/>
                </a:lnTo>
                <a:lnTo>
                  <a:pt x="397776" y="2622804"/>
                </a:lnTo>
                <a:lnTo>
                  <a:pt x="400824" y="2619756"/>
                </a:lnTo>
                <a:lnTo>
                  <a:pt x="402348" y="2616708"/>
                </a:lnTo>
                <a:close/>
                <a:moveTo>
                  <a:pt x="405384" y="1362456"/>
                </a:moveTo>
                <a:lnTo>
                  <a:pt x="404164" y="1356360"/>
                </a:lnTo>
                <a:lnTo>
                  <a:pt x="403860" y="1354836"/>
                </a:lnTo>
                <a:lnTo>
                  <a:pt x="403860" y="1353312"/>
                </a:lnTo>
                <a:lnTo>
                  <a:pt x="403098" y="1351788"/>
                </a:lnTo>
                <a:lnTo>
                  <a:pt x="397764" y="1341120"/>
                </a:lnTo>
                <a:lnTo>
                  <a:pt x="393192" y="1335024"/>
                </a:lnTo>
                <a:lnTo>
                  <a:pt x="384048" y="1324356"/>
                </a:lnTo>
                <a:lnTo>
                  <a:pt x="377952" y="1319784"/>
                </a:lnTo>
                <a:lnTo>
                  <a:pt x="373380" y="1315212"/>
                </a:lnTo>
                <a:lnTo>
                  <a:pt x="368808" y="1312164"/>
                </a:lnTo>
                <a:lnTo>
                  <a:pt x="364236" y="1310640"/>
                </a:lnTo>
                <a:lnTo>
                  <a:pt x="361188" y="1313688"/>
                </a:lnTo>
                <a:lnTo>
                  <a:pt x="361188" y="1316736"/>
                </a:lnTo>
                <a:lnTo>
                  <a:pt x="362712" y="1319784"/>
                </a:lnTo>
                <a:lnTo>
                  <a:pt x="367284" y="1322832"/>
                </a:lnTo>
                <a:lnTo>
                  <a:pt x="385572" y="1341120"/>
                </a:lnTo>
                <a:lnTo>
                  <a:pt x="390144" y="1347216"/>
                </a:lnTo>
                <a:lnTo>
                  <a:pt x="393192" y="1351788"/>
                </a:lnTo>
                <a:lnTo>
                  <a:pt x="391668" y="1350264"/>
                </a:lnTo>
                <a:lnTo>
                  <a:pt x="394716" y="1357884"/>
                </a:lnTo>
                <a:lnTo>
                  <a:pt x="394716" y="1356360"/>
                </a:lnTo>
                <a:lnTo>
                  <a:pt x="396240" y="1363980"/>
                </a:lnTo>
                <a:lnTo>
                  <a:pt x="396240" y="1370076"/>
                </a:lnTo>
                <a:lnTo>
                  <a:pt x="397764" y="1373124"/>
                </a:lnTo>
                <a:lnTo>
                  <a:pt x="402336" y="1373124"/>
                </a:lnTo>
                <a:lnTo>
                  <a:pt x="405384" y="1371600"/>
                </a:lnTo>
                <a:lnTo>
                  <a:pt x="405384" y="1362456"/>
                </a:lnTo>
                <a:close/>
                <a:moveTo>
                  <a:pt x="458724" y="1348740"/>
                </a:moveTo>
                <a:lnTo>
                  <a:pt x="457200" y="1345692"/>
                </a:lnTo>
                <a:lnTo>
                  <a:pt x="452628" y="1345692"/>
                </a:lnTo>
                <a:lnTo>
                  <a:pt x="449580" y="1347216"/>
                </a:lnTo>
                <a:lnTo>
                  <a:pt x="446532" y="1353312"/>
                </a:lnTo>
                <a:lnTo>
                  <a:pt x="440436" y="1362456"/>
                </a:lnTo>
                <a:lnTo>
                  <a:pt x="435864" y="1367028"/>
                </a:lnTo>
                <a:lnTo>
                  <a:pt x="417576" y="1391412"/>
                </a:lnTo>
                <a:lnTo>
                  <a:pt x="413004" y="1395984"/>
                </a:lnTo>
                <a:lnTo>
                  <a:pt x="409956" y="1395984"/>
                </a:lnTo>
                <a:lnTo>
                  <a:pt x="406908" y="1399032"/>
                </a:lnTo>
                <a:lnTo>
                  <a:pt x="408432" y="1403604"/>
                </a:lnTo>
                <a:lnTo>
                  <a:pt x="409956" y="1405128"/>
                </a:lnTo>
                <a:lnTo>
                  <a:pt x="414528" y="1405128"/>
                </a:lnTo>
                <a:lnTo>
                  <a:pt x="416052" y="1403604"/>
                </a:lnTo>
                <a:lnTo>
                  <a:pt x="419100" y="1402080"/>
                </a:lnTo>
                <a:lnTo>
                  <a:pt x="423672" y="1397508"/>
                </a:lnTo>
                <a:lnTo>
                  <a:pt x="429768" y="1392936"/>
                </a:lnTo>
                <a:lnTo>
                  <a:pt x="434340" y="1385316"/>
                </a:lnTo>
                <a:lnTo>
                  <a:pt x="443484" y="1373124"/>
                </a:lnTo>
                <a:lnTo>
                  <a:pt x="448056" y="1368552"/>
                </a:lnTo>
                <a:lnTo>
                  <a:pt x="455676" y="1357884"/>
                </a:lnTo>
                <a:lnTo>
                  <a:pt x="458724" y="1351788"/>
                </a:lnTo>
                <a:lnTo>
                  <a:pt x="458724" y="1348740"/>
                </a:lnTo>
                <a:close/>
                <a:moveTo>
                  <a:pt x="490728" y="1266444"/>
                </a:moveTo>
                <a:lnTo>
                  <a:pt x="489204" y="1263396"/>
                </a:lnTo>
                <a:lnTo>
                  <a:pt x="484632" y="1261872"/>
                </a:lnTo>
                <a:lnTo>
                  <a:pt x="481584" y="1263396"/>
                </a:lnTo>
                <a:lnTo>
                  <a:pt x="473964" y="1264920"/>
                </a:lnTo>
                <a:lnTo>
                  <a:pt x="467868" y="1266444"/>
                </a:lnTo>
                <a:lnTo>
                  <a:pt x="466344" y="1266444"/>
                </a:lnTo>
                <a:lnTo>
                  <a:pt x="461772" y="1269492"/>
                </a:lnTo>
                <a:lnTo>
                  <a:pt x="460248" y="1269492"/>
                </a:lnTo>
                <a:lnTo>
                  <a:pt x="457200" y="1274064"/>
                </a:lnTo>
                <a:lnTo>
                  <a:pt x="455676" y="1275588"/>
                </a:lnTo>
                <a:lnTo>
                  <a:pt x="454152" y="1280160"/>
                </a:lnTo>
                <a:lnTo>
                  <a:pt x="454152" y="1287780"/>
                </a:lnTo>
                <a:lnTo>
                  <a:pt x="457200" y="1299972"/>
                </a:lnTo>
                <a:lnTo>
                  <a:pt x="458724" y="1307592"/>
                </a:lnTo>
                <a:lnTo>
                  <a:pt x="460248" y="1313688"/>
                </a:lnTo>
                <a:lnTo>
                  <a:pt x="460248" y="1315212"/>
                </a:lnTo>
                <a:lnTo>
                  <a:pt x="461772" y="1318260"/>
                </a:lnTo>
                <a:lnTo>
                  <a:pt x="464820" y="1318260"/>
                </a:lnTo>
                <a:lnTo>
                  <a:pt x="469392" y="1316736"/>
                </a:lnTo>
                <a:lnTo>
                  <a:pt x="469392" y="1310640"/>
                </a:lnTo>
                <a:lnTo>
                  <a:pt x="463296" y="1286256"/>
                </a:lnTo>
                <a:lnTo>
                  <a:pt x="463296" y="1283208"/>
                </a:lnTo>
                <a:lnTo>
                  <a:pt x="463804" y="1281684"/>
                </a:lnTo>
                <a:lnTo>
                  <a:pt x="464312" y="1280160"/>
                </a:lnTo>
                <a:lnTo>
                  <a:pt x="464820" y="1278636"/>
                </a:lnTo>
                <a:lnTo>
                  <a:pt x="466344" y="1277112"/>
                </a:lnTo>
                <a:lnTo>
                  <a:pt x="470916" y="1275588"/>
                </a:lnTo>
                <a:lnTo>
                  <a:pt x="469392" y="1275588"/>
                </a:lnTo>
                <a:lnTo>
                  <a:pt x="475488" y="1274064"/>
                </a:lnTo>
                <a:lnTo>
                  <a:pt x="483108" y="1272540"/>
                </a:lnTo>
                <a:lnTo>
                  <a:pt x="486156" y="1271016"/>
                </a:lnTo>
                <a:lnTo>
                  <a:pt x="490728" y="1269492"/>
                </a:lnTo>
                <a:lnTo>
                  <a:pt x="490728" y="1266444"/>
                </a:lnTo>
                <a:close/>
                <a:moveTo>
                  <a:pt x="492264" y="2667000"/>
                </a:moveTo>
                <a:lnTo>
                  <a:pt x="490740" y="2665476"/>
                </a:lnTo>
                <a:lnTo>
                  <a:pt x="475500" y="2657856"/>
                </a:lnTo>
                <a:lnTo>
                  <a:pt x="467880" y="2653284"/>
                </a:lnTo>
                <a:lnTo>
                  <a:pt x="463308" y="2650236"/>
                </a:lnTo>
                <a:lnTo>
                  <a:pt x="457212" y="2647188"/>
                </a:lnTo>
                <a:lnTo>
                  <a:pt x="445020" y="2639568"/>
                </a:lnTo>
                <a:lnTo>
                  <a:pt x="432828" y="2633472"/>
                </a:lnTo>
                <a:lnTo>
                  <a:pt x="428256" y="2631948"/>
                </a:lnTo>
                <a:lnTo>
                  <a:pt x="425208" y="2634996"/>
                </a:lnTo>
                <a:lnTo>
                  <a:pt x="425208" y="2638044"/>
                </a:lnTo>
                <a:lnTo>
                  <a:pt x="428256" y="2641092"/>
                </a:lnTo>
                <a:lnTo>
                  <a:pt x="440448" y="2648712"/>
                </a:lnTo>
                <a:lnTo>
                  <a:pt x="452640" y="2654808"/>
                </a:lnTo>
                <a:lnTo>
                  <a:pt x="457212" y="2657856"/>
                </a:lnTo>
                <a:lnTo>
                  <a:pt x="463308" y="2660904"/>
                </a:lnTo>
                <a:lnTo>
                  <a:pt x="470928" y="2665476"/>
                </a:lnTo>
                <a:lnTo>
                  <a:pt x="486168" y="2673096"/>
                </a:lnTo>
                <a:lnTo>
                  <a:pt x="490740" y="2673096"/>
                </a:lnTo>
                <a:lnTo>
                  <a:pt x="492264" y="2671572"/>
                </a:lnTo>
                <a:lnTo>
                  <a:pt x="492264" y="2667000"/>
                </a:lnTo>
                <a:close/>
                <a:moveTo>
                  <a:pt x="576072" y="1211567"/>
                </a:moveTo>
                <a:lnTo>
                  <a:pt x="574548" y="1210043"/>
                </a:lnTo>
                <a:lnTo>
                  <a:pt x="569976" y="1208519"/>
                </a:lnTo>
                <a:lnTo>
                  <a:pt x="559308" y="1213091"/>
                </a:lnTo>
                <a:lnTo>
                  <a:pt x="550164" y="1216139"/>
                </a:lnTo>
                <a:lnTo>
                  <a:pt x="531876" y="1225283"/>
                </a:lnTo>
                <a:lnTo>
                  <a:pt x="524256" y="1232916"/>
                </a:lnTo>
                <a:lnTo>
                  <a:pt x="515112" y="1246632"/>
                </a:lnTo>
                <a:lnTo>
                  <a:pt x="513588" y="1251204"/>
                </a:lnTo>
                <a:lnTo>
                  <a:pt x="515112" y="1254252"/>
                </a:lnTo>
                <a:lnTo>
                  <a:pt x="519684" y="1254252"/>
                </a:lnTo>
                <a:lnTo>
                  <a:pt x="522732" y="1252728"/>
                </a:lnTo>
                <a:lnTo>
                  <a:pt x="531876" y="1239012"/>
                </a:lnTo>
                <a:lnTo>
                  <a:pt x="537972" y="1232916"/>
                </a:lnTo>
                <a:lnTo>
                  <a:pt x="545592" y="1228344"/>
                </a:lnTo>
                <a:lnTo>
                  <a:pt x="553212" y="1225283"/>
                </a:lnTo>
                <a:lnTo>
                  <a:pt x="562356" y="1222235"/>
                </a:lnTo>
                <a:lnTo>
                  <a:pt x="573024" y="1217663"/>
                </a:lnTo>
                <a:lnTo>
                  <a:pt x="576072" y="1216139"/>
                </a:lnTo>
                <a:lnTo>
                  <a:pt x="576072" y="1211567"/>
                </a:lnTo>
                <a:close/>
                <a:moveTo>
                  <a:pt x="576084" y="2721864"/>
                </a:moveTo>
                <a:lnTo>
                  <a:pt x="571512" y="2717292"/>
                </a:lnTo>
                <a:lnTo>
                  <a:pt x="556272" y="2705100"/>
                </a:lnTo>
                <a:lnTo>
                  <a:pt x="547128" y="2699004"/>
                </a:lnTo>
                <a:lnTo>
                  <a:pt x="531888" y="2689860"/>
                </a:lnTo>
                <a:lnTo>
                  <a:pt x="527316" y="2685288"/>
                </a:lnTo>
                <a:lnTo>
                  <a:pt x="521220" y="2680716"/>
                </a:lnTo>
                <a:lnTo>
                  <a:pt x="519696" y="2679179"/>
                </a:lnTo>
                <a:lnTo>
                  <a:pt x="516636" y="2677655"/>
                </a:lnTo>
                <a:lnTo>
                  <a:pt x="513588" y="2679179"/>
                </a:lnTo>
                <a:lnTo>
                  <a:pt x="512064" y="2683764"/>
                </a:lnTo>
                <a:lnTo>
                  <a:pt x="513588" y="2686812"/>
                </a:lnTo>
                <a:lnTo>
                  <a:pt x="515112" y="2688336"/>
                </a:lnTo>
                <a:lnTo>
                  <a:pt x="527316" y="2697480"/>
                </a:lnTo>
                <a:lnTo>
                  <a:pt x="534936" y="2702052"/>
                </a:lnTo>
                <a:lnTo>
                  <a:pt x="542556" y="2708148"/>
                </a:lnTo>
                <a:lnTo>
                  <a:pt x="550176" y="2712720"/>
                </a:lnTo>
                <a:lnTo>
                  <a:pt x="559320" y="2718816"/>
                </a:lnTo>
                <a:lnTo>
                  <a:pt x="566940" y="2724912"/>
                </a:lnTo>
                <a:lnTo>
                  <a:pt x="568464" y="2726436"/>
                </a:lnTo>
                <a:lnTo>
                  <a:pt x="571512" y="2726436"/>
                </a:lnTo>
                <a:lnTo>
                  <a:pt x="574560" y="2724912"/>
                </a:lnTo>
                <a:lnTo>
                  <a:pt x="576084" y="2721864"/>
                </a:lnTo>
                <a:close/>
                <a:moveTo>
                  <a:pt x="656856" y="2787396"/>
                </a:moveTo>
                <a:lnTo>
                  <a:pt x="653808" y="2784348"/>
                </a:lnTo>
                <a:lnTo>
                  <a:pt x="644664" y="2778252"/>
                </a:lnTo>
                <a:lnTo>
                  <a:pt x="629424" y="2769108"/>
                </a:lnTo>
                <a:lnTo>
                  <a:pt x="623328" y="2763012"/>
                </a:lnTo>
                <a:lnTo>
                  <a:pt x="617232" y="2759964"/>
                </a:lnTo>
                <a:lnTo>
                  <a:pt x="601992" y="2744724"/>
                </a:lnTo>
                <a:lnTo>
                  <a:pt x="598944" y="2743200"/>
                </a:lnTo>
                <a:lnTo>
                  <a:pt x="595896" y="2744724"/>
                </a:lnTo>
                <a:lnTo>
                  <a:pt x="594372" y="2747772"/>
                </a:lnTo>
                <a:lnTo>
                  <a:pt x="595896" y="2750820"/>
                </a:lnTo>
                <a:lnTo>
                  <a:pt x="611136" y="2766060"/>
                </a:lnTo>
                <a:lnTo>
                  <a:pt x="617232" y="2770632"/>
                </a:lnTo>
                <a:lnTo>
                  <a:pt x="624852" y="2776728"/>
                </a:lnTo>
                <a:lnTo>
                  <a:pt x="640092" y="2785872"/>
                </a:lnTo>
                <a:lnTo>
                  <a:pt x="647712" y="2791968"/>
                </a:lnTo>
                <a:lnTo>
                  <a:pt x="649236" y="2791968"/>
                </a:lnTo>
                <a:lnTo>
                  <a:pt x="652284" y="2793492"/>
                </a:lnTo>
                <a:lnTo>
                  <a:pt x="655332" y="2790444"/>
                </a:lnTo>
                <a:lnTo>
                  <a:pt x="656856" y="2787396"/>
                </a:lnTo>
                <a:close/>
                <a:moveTo>
                  <a:pt x="678180" y="1196327"/>
                </a:moveTo>
                <a:lnTo>
                  <a:pt x="676656" y="1193279"/>
                </a:lnTo>
                <a:lnTo>
                  <a:pt x="656844" y="1193279"/>
                </a:lnTo>
                <a:lnTo>
                  <a:pt x="646176" y="1191755"/>
                </a:lnTo>
                <a:lnTo>
                  <a:pt x="629412" y="1191755"/>
                </a:lnTo>
                <a:lnTo>
                  <a:pt x="617220" y="1194803"/>
                </a:lnTo>
                <a:lnTo>
                  <a:pt x="609600" y="1196327"/>
                </a:lnTo>
                <a:lnTo>
                  <a:pt x="603504" y="1199375"/>
                </a:lnTo>
                <a:lnTo>
                  <a:pt x="603504" y="1203947"/>
                </a:lnTo>
                <a:lnTo>
                  <a:pt x="605028" y="1205471"/>
                </a:lnTo>
                <a:lnTo>
                  <a:pt x="609600" y="1206995"/>
                </a:lnTo>
                <a:lnTo>
                  <a:pt x="612648" y="1205471"/>
                </a:lnTo>
                <a:lnTo>
                  <a:pt x="624840" y="1202423"/>
                </a:lnTo>
                <a:lnTo>
                  <a:pt x="629412" y="1202423"/>
                </a:lnTo>
                <a:lnTo>
                  <a:pt x="635508" y="1200899"/>
                </a:lnTo>
                <a:lnTo>
                  <a:pt x="646176" y="1200899"/>
                </a:lnTo>
                <a:lnTo>
                  <a:pt x="656844" y="1202423"/>
                </a:lnTo>
                <a:lnTo>
                  <a:pt x="675132" y="1202423"/>
                </a:lnTo>
                <a:lnTo>
                  <a:pt x="678180" y="1200899"/>
                </a:lnTo>
                <a:lnTo>
                  <a:pt x="678180" y="1196327"/>
                </a:lnTo>
                <a:close/>
                <a:moveTo>
                  <a:pt x="728484" y="2862072"/>
                </a:moveTo>
                <a:lnTo>
                  <a:pt x="726960" y="2859024"/>
                </a:lnTo>
                <a:lnTo>
                  <a:pt x="725436" y="2857500"/>
                </a:lnTo>
                <a:lnTo>
                  <a:pt x="714768" y="2851404"/>
                </a:lnTo>
                <a:lnTo>
                  <a:pt x="707148" y="2843784"/>
                </a:lnTo>
                <a:lnTo>
                  <a:pt x="684288" y="2811780"/>
                </a:lnTo>
                <a:lnTo>
                  <a:pt x="684288" y="2810256"/>
                </a:lnTo>
                <a:lnTo>
                  <a:pt x="679716" y="2808732"/>
                </a:lnTo>
                <a:lnTo>
                  <a:pt x="676668" y="2810256"/>
                </a:lnTo>
                <a:lnTo>
                  <a:pt x="675144" y="2813304"/>
                </a:lnTo>
                <a:lnTo>
                  <a:pt x="676668" y="2816352"/>
                </a:lnTo>
                <a:lnTo>
                  <a:pt x="676668" y="2817876"/>
                </a:lnTo>
                <a:lnTo>
                  <a:pt x="699528" y="2849880"/>
                </a:lnTo>
                <a:lnTo>
                  <a:pt x="704100" y="2854452"/>
                </a:lnTo>
                <a:lnTo>
                  <a:pt x="708672" y="2857500"/>
                </a:lnTo>
                <a:lnTo>
                  <a:pt x="719340" y="2865120"/>
                </a:lnTo>
                <a:lnTo>
                  <a:pt x="720864" y="2866644"/>
                </a:lnTo>
                <a:lnTo>
                  <a:pt x="723912" y="2866644"/>
                </a:lnTo>
                <a:lnTo>
                  <a:pt x="726960" y="2865120"/>
                </a:lnTo>
                <a:lnTo>
                  <a:pt x="728484" y="2862072"/>
                </a:lnTo>
                <a:close/>
                <a:moveTo>
                  <a:pt x="740664" y="3535680"/>
                </a:moveTo>
                <a:lnTo>
                  <a:pt x="739140" y="3532632"/>
                </a:lnTo>
                <a:lnTo>
                  <a:pt x="739140" y="3520440"/>
                </a:lnTo>
                <a:lnTo>
                  <a:pt x="737616" y="3508248"/>
                </a:lnTo>
                <a:lnTo>
                  <a:pt x="736092" y="3497580"/>
                </a:lnTo>
                <a:lnTo>
                  <a:pt x="734568" y="3485388"/>
                </a:lnTo>
                <a:lnTo>
                  <a:pt x="731520" y="3470148"/>
                </a:lnTo>
                <a:lnTo>
                  <a:pt x="729996" y="3467100"/>
                </a:lnTo>
                <a:lnTo>
                  <a:pt x="726948" y="3465576"/>
                </a:lnTo>
                <a:lnTo>
                  <a:pt x="723900" y="3467100"/>
                </a:lnTo>
                <a:lnTo>
                  <a:pt x="722376" y="3471672"/>
                </a:lnTo>
                <a:lnTo>
                  <a:pt x="725424" y="3486912"/>
                </a:lnTo>
                <a:lnTo>
                  <a:pt x="726948" y="3499104"/>
                </a:lnTo>
                <a:lnTo>
                  <a:pt x="728472" y="3509772"/>
                </a:lnTo>
                <a:lnTo>
                  <a:pt x="728472" y="3521964"/>
                </a:lnTo>
                <a:lnTo>
                  <a:pt x="729996" y="3534156"/>
                </a:lnTo>
                <a:lnTo>
                  <a:pt x="729996" y="3537204"/>
                </a:lnTo>
                <a:lnTo>
                  <a:pt x="733044" y="3540252"/>
                </a:lnTo>
                <a:lnTo>
                  <a:pt x="736092" y="3541776"/>
                </a:lnTo>
                <a:lnTo>
                  <a:pt x="739140" y="3540252"/>
                </a:lnTo>
                <a:lnTo>
                  <a:pt x="740664" y="3535680"/>
                </a:lnTo>
                <a:close/>
                <a:moveTo>
                  <a:pt x="742188" y="3369564"/>
                </a:moveTo>
                <a:lnTo>
                  <a:pt x="739140" y="3366516"/>
                </a:lnTo>
                <a:lnTo>
                  <a:pt x="733044" y="3369564"/>
                </a:lnTo>
                <a:lnTo>
                  <a:pt x="729996" y="3381756"/>
                </a:lnTo>
                <a:lnTo>
                  <a:pt x="728472" y="3386328"/>
                </a:lnTo>
                <a:lnTo>
                  <a:pt x="728472" y="3384804"/>
                </a:lnTo>
                <a:lnTo>
                  <a:pt x="726948" y="3389376"/>
                </a:lnTo>
                <a:lnTo>
                  <a:pt x="719328" y="3396996"/>
                </a:lnTo>
                <a:lnTo>
                  <a:pt x="719328" y="3398520"/>
                </a:lnTo>
                <a:lnTo>
                  <a:pt x="716280" y="3401568"/>
                </a:lnTo>
                <a:lnTo>
                  <a:pt x="716280" y="3403092"/>
                </a:lnTo>
                <a:lnTo>
                  <a:pt x="714756" y="3407664"/>
                </a:lnTo>
                <a:lnTo>
                  <a:pt x="714756" y="3429000"/>
                </a:lnTo>
                <a:lnTo>
                  <a:pt x="716280" y="3433572"/>
                </a:lnTo>
                <a:lnTo>
                  <a:pt x="717804" y="3436620"/>
                </a:lnTo>
                <a:lnTo>
                  <a:pt x="720852" y="3438144"/>
                </a:lnTo>
                <a:lnTo>
                  <a:pt x="725424" y="3435096"/>
                </a:lnTo>
                <a:lnTo>
                  <a:pt x="725424" y="3427476"/>
                </a:lnTo>
                <a:lnTo>
                  <a:pt x="723900" y="3421380"/>
                </a:lnTo>
                <a:lnTo>
                  <a:pt x="723900" y="3409188"/>
                </a:lnTo>
                <a:lnTo>
                  <a:pt x="726948" y="3403092"/>
                </a:lnTo>
                <a:lnTo>
                  <a:pt x="734568" y="3395472"/>
                </a:lnTo>
                <a:lnTo>
                  <a:pt x="734568" y="3393948"/>
                </a:lnTo>
                <a:lnTo>
                  <a:pt x="737616" y="3390900"/>
                </a:lnTo>
                <a:lnTo>
                  <a:pt x="737616" y="3389376"/>
                </a:lnTo>
                <a:lnTo>
                  <a:pt x="738378" y="3386328"/>
                </a:lnTo>
                <a:lnTo>
                  <a:pt x="740664" y="3377184"/>
                </a:lnTo>
                <a:lnTo>
                  <a:pt x="742188" y="3372612"/>
                </a:lnTo>
                <a:lnTo>
                  <a:pt x="742188" y="3369564"/>
                </a:lnTo>
                <a:close/>
                <a:moveTo>
                  <a:pt x="762000" y="3637788"/>
                </a:moveTo>
                <a:lnTo>
                  <a:pt x="755904" y="3616452"/>
                </a:lnTo>
                <a:lnTo>
                  <a:pt x="751332" y="3596640"/>
                </a:lnTo>
                <a:lnTo>
                  <a:pt x="746760" y="3578352"/>
                </a:lnTo>
                <a:lnTo>
                  <a:pt x="745236" y="3573780"/>
                </a:lnTo>
                <a:lnTo>
                  <a:pt x="743712" y="3570732"/>
                </a:lnTo>
                <a:lnTo>
                  <a:pt x="740664" y="3569208"/>
                </a:lnTo>
                <a:lnTo>
                  <a:pt x="737616" y="3572256"/>
                </a:lnTo>
                <a:lnTo>
                  <a:pt x="736092" y="3575304"/>
                </a:lnTo>
                <a:lnTo>
                  <a:pt x="737616" y="3579876"/>
                </a:lnTo>
                <a:lnTo>
                  <a:pt x="740664" y="3598164"/>
                </a:lnTo>
                <a:lnTo>
                  <a:pt x="746760" y="3617976"/>
                </a:lnTo>
                <a:lnTo>
                  <a:pt x="752856" y="3640836"/>
                </a:lnTo>
                <a:lnTo>
                  <a:pt x="754380" y="3643884"/>
                </a:lnTo>
                <a:lnTo>
                  <a:pt x="758952" y="3643884"/>
                </a:lnTo>
                <a:lnTo>
                  <a:pt x="762000" y="3637788"/>
                </a:lnTo>
                <a:close/>
                <a:moveTo>
                  <a:pt x="772668" y="3268980"/>
                </a:moveTo>
                <a:lnTo>
                  <a:pt x="769620" y="3267456"/>
                </a:lnTo>
                <a:lnTo>
                  <a:pt x="766572" y="3267456"/>
                </a:lnTo>
                <a:lnTo>
                  <a:pt x="763524" y="3268980"/>
                </a:lnTo>
                <a:lnTo>
                  <a:pt x="758952" y="3281172"/>
                </a:lnTo>
                <a:lnTo>
                  <a:pt x="752856" y="3299460"/>
                </a:lnTo>
                <a:lnTo>
                  <a:pt x="748284" y="3308604"/>
                </a:lnTo>
                <a:lnTo>
                  <a:pt x="746760" y="3317748"/>
                </a:lnTo>
                <a:lnTo>
                  <a:pt x="742188" y="3332988"/>
                </a:lnTo>
                <a:lnTo>
                  <a:pt x="742188" y="3337560"/>
                </a:lnTo>
                <a:lnTo>
                  <a:pt x="745236" y="3339084"/>
                </a:lnTo>
                <a:lnTo>
                  <a:pt x="749808" y="3339084"/>
                </a:lnTo>
                <a:lnTo>
                  <a:pt x="751332" y="3336036"/>
                </a:lnTo>
                <a:lnTo>
                  <a:pt x="755904" y="3320796"/>
                </a:lnTo>
                <a:lnTo>
                  <a:pt x="757428" y="3313176"/>
                </a:lnTo>
                <a:lnTo>
                  <a:pt x="760476" y="3304032"/>
                </a:lnTo>
                <a:lnTo>
                  <a:pt x="768096" y="3284220"/>
                </a:lnTo>
                <a:lnTo>
                  <a:pt x="772668" y="3273552"/>
                </a:lnTo>
                <a:lnTo>
                  <a:pt x="772668" y="3268980"/>
                </a:lnTo>
                <a:close/>
                <a:moveTo>
                  <a:pt x="775728" y="2948940"/>
                </a:moveTo>
                <a:lnTo>
                  <a:pt x="771156" y="2935224"/>
                </a:lnTo>
                <a:lnTo>
                  <a:pt x="768108" y="2927604"/>
                </a:lnTo>
                <a:lnTo>
                  <a:pt x="766584" y="2919984"/>
                </a:lnTo>
                <a:lnTo>
                  <a:pt x="760488" y="2904744"/>
                </a:lnTo>
                <a:lnTo>
                  <a:pt x="757440" y="2895600"/>
                </a:lnTo>
                <a:lnTo>
                  <a:pt x="752868" y="2887980"/>
                </a:lnTo>
                <a:lnTo>
                  <a:pt x="749820" y="2886456"/>
                </a:lnTo>
                <a:lnTo>
                  <a:pt x="746772" y="2886456"/>
                </a:lnTo>
                <a:lnTo>
                  <a:pt x="743724" y="2889504"/>
                </a:lnTo>
                <a:lnTo>
                  <a:pt x="745248" y="2892552"/>
                </a:lnTo>
                <a:lnTo>
                  <a:pt x="757440" y="2923032"/>
                </a:lnTo>
                <a:lnTo>
                  <a:pt x="758964" y="2930652"/>
                </a:lnTo>
                <a:lnTo>
                  <a:pt x="762012" y="2938272"/>
                </a:lnTo>
                <a:lnTo>
                  <a:pt x="766584" y="2951988"/>
                </a:lnTo>
                <a:lnTo>
                  <a:pt x="766584" y="2953512"/>
                </a:lnTo>
                <a:lnTo>
                  <a:pt x="769632" y="2956560"/>
                </a:lnTo>
                <a:lnTo>
                  <a:pt x="772680" y="2958084"/>
                </a:lnTo>
                <a:lnTo>
                  <a:pt x="775728" y="2955036"/>
                </a:lnTo>
                <a:lnTo>
                  <a:pt x="775728" y="2948940"/>
                </a:lnTo>
                <a:close/>
                <a:moveTo>
                  <a:pt x="778776" y="1217663"/>
                </a:moveTo>
                <a:lnTo>
                  <a:pt x="775728" y="1216139"/>
                </a:lnTo>
                <a:lnTo>
                  <a:pt x="772668" y="1216139"/>
                </a:lnTo>
                <a:lnTo>
                  <a:pt x="757428" y="1213091"/>
                </a:lnTo>
                <a:lnTo>
                  <a:pt x="751332" y="1211567"/>
                </a:lnTo>
                <a:lnTo>
                  <a:pt x="743712" y="1208519"/>
                </a:lnTo>
                <a:lnTo>
                  <a:pt x="726948" y="1202423"/>
                </a:lnTo>
                <a:lnTo>
                  <a:pt x="719328" y="1199375"/>
                </a:lnTo>
                <a:lnTo>
                  <a:pt x="713232" y="1197851"/>
                </a:lnTo>
                <a:lnTo>
                  <a:pt x="708660" y="1197851"/>
                </a:lnTo>
                <a:lnTo>
                  <a:pt x="707136" y="1200899"/>
                </a:lnTo>
                <a:lnTo>
                  <a:pt x="707136" y="1203947"/>
                </a:lnTo>
                <a:lnTo>
                  <a:pt x="710184" y="1206995"/>
                </a:lnTo>
                <a:lnTo>
                  <a:pt x="716280" y="1208519"/>
                </a:lnTo>
                <a:lnTo>
                  <a:pt x="723900" y="1211567"/>
                </a:lnTo>
                <a:lnTo>
                  <a:pt x="740664" y="1217663"/>
                </a:lnTo>
                <a:lnTo>
                  <a:pt x="755904" y="1223759"/>
                </a:lnTo>
                <a:lnTo>
                  <a:pt x="763524" y="1225283"/>
                </a:lnTo>
                <a:lnTo>
                  <a:pt x="777252" y="1225283"/>
                </a:lnTo>
                <a:lnTo>
                  <a:pt x="778776" y="1222235"/>
                </a:lnTo>
                <a:lnTo>
                  <a:pt x="778776" y="1217663"/>
                </a:lnTo>
                <a:close/>
                <a:moveTo>
                  <a:pt x="792480" y="3738372"/>
                </a:moveTo>
                <a:lnTo>
                  <a:pt x="783336" y="3712464"/>
                </a:lnTo>
                <a:lnTo>
                  <a:pt x="775716" y="3686556"/>
                </a:lnTo>
                <a:lnTo>
                  <a:pt x="772668" y="3674364"/>
                </a:lnTo>
                <a:lnTo>
                  <a:pt x="769620" y="3671316"/>
                </a:lnTo>
                <a:lnTo>
                  <a:pt x="766572" y="3671316"/>
                </a:lnTo>
                <a:lnTo>
                  <a:pt x="763524" y="3672840"/>
                </a:lnTo>
                <a:lnTo>
                  <a:pt x="763524" y="3677412"/>
                </a:lnTo>
                <a:lnTo>
                  <a:pt x="766572" y="3689604"/>
                </a:lnTo>
                <a:lnTo>
                  <a:pt x="775716" y="3715512"/>
                </a:lnTo>
                <a:lnTo>
                  <a:pt x="783336" y="3741420"/>
                </a:lnTo>
                <a:lnTo>
                  <a:pt x="784860" y="3742944"/>
                </a:lnTo>
                <a:lnTo>
                  <a:pt x="789432" y="3744468"/>
                </a:lnTo>
                <a:lnTo>
                  <a:pt x="792480" y="3741420"/>
                </a:lnTo>
                <a:lnTo>
                  <a:pt x="792480" y="3738372"/>
                </a:lnTo>
                <a:close/>
                <a:moveTo>
                  <a:pt x="810780" y="3171431"/>
                </a:moveTo>
                <a:lnTo>
                  <a:pt x="807720" y="3169907"/>
                </a:lnTo>
                <a:lnTo>
                  <a:pt x="803148" y="3169907"/>
                </a:lnTo>
                <a:lnTo>
                  <a:pt x="801624" y="3172955"/>
                </a:lnTo>
                <a:lnTo>
                  <a:pt x="801624" y="3176016"/>
                </a:lnTo>
                <a:lnTo>
                  <a:pt x="798576" y="3186684"/>
                </a:lnTo>
                <a:lnTo>
                  <a:pt x="797052" y="3192780"/>
                </a:lnTo>
                <a:lnTo>
                  <a:pt x="794004" y="3198876"/>
                </a:lnTo>
                <a:lnTo>
                  <a:pt x="787908" y="3212592"/>
                </a:lnTo>
                <a:lnTo>
                  <a:pt x="777240" y="3233928"/>
                </a:lnTo>
                <a:lnTo>
                  <a:pt x="777240" y="3236976"/>
                </a:lnTo>
                <a:lnTo>
                  <a:pt x="780288" y="3240024"/>
                </a:lnTo>
                <a:lnTo>
                  <a:pt x="783336" y="3240024"/>
                </a:lnTo>
                <a:lnTo>
                  <a:pt x="786384" y="3236976"/>
                </a:lnTo>
                <a:lnTo>
                  <a:pt x="789432" y="3230880"/>
                </a:lnTo>
                <a:lnTo>
                  <a:pt x="795528" y="3217164"/>
                </a:lnTo>
                <a:lnTo>
                  <a:pt x="803148" y="3203448"/>
                </a:lnTo>
                <a:lnTo>
                  <a:pt x="806196" y="3195828"/>
                </a:lnTo>
                <a:lnTo>
                  <a:pt x="810780" y="3177540"/>
                </a:lnTo>
                <a:lnTo>
                  <a:pt x="810780" y="3171431"/>
                </a:lnTo>
                <a:close/>
                <a:moveTo>
                  <a:pt x="822972" y="3070860"/>
                </a:moveTo>
                <a:lnTo>
                  <a:pt x="821448" y="3066288"/>
                </a:lnTo>
                <a:lnTo>
                  <a:pt x="818400" y="3064764"/>
                </a:lnTo>
                <a:lnTo>
                  <a:pt x="815352" y="3066288"/>
                </a:lnTo>
                <a:lnTo>
                  <a:pt x="812304" y="3069336"/>
                </a:lnTo>
                <a:lnTo>
                  <a:pt x="812304" y="3081528"/>
                </a:lnTo>
                <a:lnTo>
                  <a:pt x="810780" y="3093720"/>
                </a:lnTo>
                <a:lnTo>
                  <a:pt x="809256" y="3098292"/>
                </a:lnTo>
                <a:lnTo>
                  <a:pt x="809256" y="3110484"/>
                </a:lnTo>
                <a:lnTo>
                  <a:pt x="807732" y="3116580"/>
                </a:lnTo>
                <a:lnTo>
                  <a:pt x="807732" y="3127248"/>
                </a:lnTo>
                <a:lnTo>
                  <a:pt x="806208" y="3136392"/>
                </a:lnTo>
                <a:lnTo>
                  <a:pt x="807732" y="3139440"/>
                </a:lnTo>
                <a:lnTo>
                  <a:pt x="810780" y="3140964"/>
                </a:lnTo>
                <a:lnTo>
                  <a:pt x="813828" y="3139440"/>
                </a:lnTo>
                <a:lnTo>
                  <a:pt x="815352" y="3136392"/>
                </a:lnTo>
                <a:lnTo>
                  <a:pt x="816876" y="3128772"/>
                </a:lnTo>
                <a:lnTo>
                  <a:pt x="816876" y="3122676"/>
                </a:lnTo>
                <a:lnTo>
                  <a:pt x="818400" y="3118104"/>
                </a:lnTo>
                <a:lnTo>
                  <a:pt x="818400" y="3104388"/>
                </a:lnTo>
                <a:lnTo>
                  <a:pt x="819924" y="3099816"/>
                </a:lnTo>
                <a:lnTo>
                  <a:pt x="819924" y="3093720"/>
                </a:lnTo>
                <a:lnTo>
                  <a:pt x="821448" y="3083052"/>
                </a:lnTo>
                <a:lnTo>
                  <a:pt x="822972" y="3070860"/>
                </a:lnTo>
                <a:close/>
                <a:moveTo>
                  <a:pt x="826020" y="3028188"/>
                </a:moveTo>
                <a:lnTo>
                  <a:pt x="824496" y="3022092"/>
                </a:lnTo>
                <a:lnTo>
                  <a:pt x="824496" y="3011424"/>
                </a:lnTo>
                <a:lnTo>
                  <a:pt x="822972" y="3008376"/>
                </a:lnTo>
                <a:lnTo>
                  <a:pt x="822972" y="3003804"/>
                </a:lnTo>
                <a:lnTo>
                  <a:pt x="821448" y="3003804"/>
                </a:lnTo>
                <a:lnTo>
                  <a:pt x="820686" y="3002280"/>
                </a:lnTo>
                <a:lnTo>
                  <a:pt x="819924" y="3000756"/>
                </a:lnTo>
                <a:lnTo>
                  <a:pt x="819924" y="2999232"/>
                </a:lnTo>
                <a:lnTo>
                  <a:pt x="815352" y="2996184"/>
                </a:lnTo>
                <a:lnTo>
                  <a:pt x="813828" y="2994660"/>
                </a:lnTo>
                <a:lnTo>
                  <a:pt x="809256" y="2993136"/>
                </a:lnTo>
                <a:lnTo>
                  <a:pt x="797064" y="2990088"/>
                </a:lnTo>
                <a:lnTo>
                  <a:pt x="792492" y="2990088"/>
                </a:lnTo>
                <a:lnTo>
                  <a:pt x="790206" y="2988564"/>
                </a:lnTo>
                <a:lnTo>
                  <a:pt x="787920" y="2987040"/>
                </a:lnTo>
                <a:lnTo>
                  <a:pt x="786396" y="2985516"/>
                </a:lnTo>
                <a:lnTo>
                  <a:pt x="783348" y="2983992"/>
                </a:lnTo>
                <a:lnTo>
                  <a:pt x="780300" y="2985516"/>
                </a:lnTo>
                <a:lnTo>
                  <a:pt x="778776" y="2988564"/>
                </a:lnTo>
                <a:lnTo>
                  <a:pt x="780300" y="2991612"/>
                </a:lnTo>
                <a:lnTo>
                  <a:pt x="784872" y="2996184"/>
                </a:lnTo>
                <a:lnTo>
                  <a:pt x="789444" y="2999232"/>
                </a:lnTo>
                <a:lnTo>
                  <a:pt x="795540" y="2999232"/>
                </a:lnTo>
                <a:lnTo>
                  <a:pt x="801636" y="3000756"/>
                </a:lnTo>
                <a:lnTo>
                  <a:pt x="810780" y="3003804"/>
                </a:lnTo>
                <a:lnTo>
                  <a:pt x="812304" y="3005328"/>
                </a:lnTo>
                <a:lnTo>
                  <a:pt x="813828" y="3008376"/>
                </a:lnTo>
                <a:lnTo>
                  <a:pt x="813828" y="3009900"/>
                </a:lnTo>
                <a:lnTo>
                  <a:pt x="815352" y="3012948"/>
                </a:lnTo>
                <a:lnTo>
                  <a:pt x="815352" y="3031236"/>
                </a:lnTo>
                <a:lnTo>
                  <a:pt x="816876" y="3035808"/>
                </a:lnTo>
                <a:lnTo>
                  <a:pt x="819924" y="3037332"/>
                </a:lnTo>
                <a:lnTo>
                  <a:pt x="822972" y="3035808"/>
                </a:lnTo>
                <a:lnTo>
                  <a:pt x="824496" y="3032760"/>
                </a:lnTo>
                <a:lnTo>
                  <a:pt x="826020" y="3028188"/>
                </a:lnTo>
                <a:close/>
                <a:moveTo>
                  <a:pt x="827544" y="3835908"/>
                </a:moveTo>
                <a:lnTo>
                  <a:pt x="826020" y="3834384"/>
                </a:lnTo>
                <a:lnTo>
                  <a:pt x="813828" y="3800856"/>
                </a:lnTo>
                <a:lnTo>
                  <a:pt x="804684" y="3773424"/>
                </a:lnTo>
                <a:lnTo>
                  <a:pt x="801636" y="3770376"/>
                </a:lnTo>
                <a:lnTo>
                  <a:pt x="798588" y="3770376"/>
                </a:lnTo>
                <a:lnTo>
                  <a:pt x="795540" y="3773424"/>
                </a:lnTo>
                <a:lnTo>
                  <a:pt x="795540" y="3776472"/>
                </a:lnTo>
                <a:lnTo>
                  <a:pt x="804684" y="3803904"/>
                </a:lnTo>
                <a:lnTo>
                  <a:pt x="816876" y="3837432"/>
                </a:lnTo>
                <a:lnTo>
                  <a:pt x="821448" y="3842004"/>
                </a:lnTo>
                <a:lnTo>
                  <a:pt x="824496" y="3842004"/>
                </a:lnTo>
                <a:lnTo>
                  <a:pt x="827544" y="3840480"/>
                </a:lnTo>
                <a:lnTo>
                  <a:pt x="827544" y="3835908"/>
                </a:lnTo>
                <a:close/>
                <a:moveTo>
                  <a:pt x="864120" y="3934968"/>
                </a:moveTo>
                <a:lnTo>
                  <a:pt x="856500" y="3912108"/>
                </a:lnTo>
                <a:lnTo>
                  <a:pt x="841260" y="3872484"/>
                </a:lnTo>
                <a:lnTo>
                  <a:pt x="839736" y="3872484"/>
                </a:lnTo>
                <a:lnTo>
                  <a:pt x="838212" y="3869436"/>
                </a:lnTo>
                <a:lnTo>
                  <a:pt x="833640" y="3869436"/>
                </a:lnTo>
                <a:lnTo>
                  <a:pt x="832116" y="3872484"/>
                </a:lnTo>
                <a:lnTo>
                  <a:pt x="832116" y="3875532"/>
                </a:lnTo>
                <a:lnTo>
                  <a:pt x="839736" y="3895344"/>
                </a:lnTo>
                <a:lnTo>
                  <a:pt x="854976" y="3938016"/>
                </a:lnTo>
                <a:lnTo>
                  <a:pt x="858024" y="3941064"/>
                </a:lnTo>
                <a:lnTo>
                  <a:pt x="861072" y="3941064"/>
                </a:lnTo>
                <a:lnTo>
                  <a:pt x="864120" y="3938016"/>
                </a:lnTo>
                <a:lnTo>
                  <a:pt x="864120" y="3934968"/>
                </a:lnTo>
                <a:close/>
                <a:moveTo>
                  <a:pt x="902220" y="4032504"/>
                </a:moveTo>
                <a:lnTo>
                  <a:pt x="896124" y="4014216"/>
                </a:lnTo>
                <a:lnTo>
                  <a:pt x="888504" y="3994404"/>
                </a:lnTo>
                <a:lnTo>
                  <a:pt x="877836" y="3970020"/>
                </a:lnTo>
                <a:lnTo>
                  <a:pt x="876312" y="3966972"/>
                </a:lnTo>
                <a:lnTo>
                  <a:pt x="871740" y="3966972"/>
                </a:lnTo>
                <a:lnTo>
                  <a:pt x="868692" y="3970020"/>
                </a:lnTo>
                <a:lnTo>
                  <a:pt x="868692" y="3973068"/>
                </a:lnTo>
                <a:lnTo>
                  <a:pt x="879360" y="3998976"/>
                </a:lnTo>
                <a:lnTo>
                  <a:pt x="886980" y="4018788"/>
                </a:lnTo>
                <a:lnTo>
                  <a:pt x="893076" y="4035552"/>
                </a:lnTo>
                <a:lnTo>
                  <a:pt x="896124" y="4038600"/>
                </a:lnTo>
                <a:lnTo>
                  <a:pt x="899172" y="4038600"/>
                </a:lnTo>
                <a:lnTo>
                  <a:pt x="902220" y="4035552"/>
                </a:lnTo>
                <a:lnTo>
                  <a:pt x="902220" y="4032504"/>
                </a:lnTo>
                <a:close/>
                <a:moveTo>
                  <a:pt x="941844" y="4128516"/>
                </a:moveTo>
                <a:lnTo>
                  <a:pt x="940320" y="4125468"/>
                </a:lnTo>
                <a:lnTo>
                  <a:pt x="935748" y="4113276"/>
                </a:lnTo>
                <a:lnTo>
                  <a:pt x="923556" y="4085844"/>
                </a:lnTo>
                <a:lnTo>
                  <a:pt x="917460" y="4069080"/>
                </a:lnTo>
                <a:lnTo>
                  <a:pt x="915936" y="4067556"/>
                </a:lnTo>
                <a:lnTo>
                  <a:pt x="914412" y="4064508"/>
                </a:lnTo>
                <a:lnTo>
                  <a:pt x="909840" y="4064508"/>
                </a:lnTo>
                <a:lnTo>
                  <a:pt x="908316" y="4067556"/>
                </a:lnTo>
                <a:lnTo>
                  <a:pt x="908316" y="4073652"/>
                </a:lnTo>
                <a:lnTo>
                  <a:pt x="920508" y="4104132"/>
                </a:lnTo>
                <a:lnTo>
                  <a:pt x="926604" y="4117848"/>
                </a:lnTo>
                <a:lnTo>
                  <a:pt x="932700" y="4130040"/>
                </a:lnTo>
                <a:lnTo>
                  <a:pt x="932700" y="4133088"/>
                </a:lnTo>
                <a:lnTo>
                  <a:pt x="935748" y="4134612"/>
                </a:lnTo>
                <a:lnTo>
                  <a:pt x="938796" y="4134612"/>
                </a:lnTo>
                <a:lnTo>
                  <a:pt x="941844" y="4133088"/>
                </a:lnTo>
                <a:lnTo>
                  <a:pt x="941844" y="4128516"/>
                </a:lnTo>
                <a:close/>
                <a:moveTo>
                  <a:pt x="989088" y="4221480"/>
                </a:moveTo>
                <a:lnTo>
                  <a:pt x="984516" y="4215384"/>
                </a:lnTo>
                <a:lnTo>
                  <a:pt x="976896" y="4201668"/>
                </a:lnTo>
                <a:lnTo>
                  <a:pt x="969276" y="4184904"/>
                </a:lnTo>
                <a:lnTo>
                  <a:pt x="964704" y="4177284"/>
                </a:lnTo>
                <a:lnTo>
                  <a:pt x="960132" y="4168140"/>
                </a:lnTo>
                <a:lnTo>
                  <a:pt x="958608" y="4163568"/>
                </a:lnTo>
                <a:lnTo>
                  <a:pt x="955560" y="4160520"/>
                </a:lnTo>
                <a:lnTo>
                  <a:pt x="950988" y="4160520"/>
                </a:lnTo>
                <a:lnTo>
                  <a:pt x="949464" y="4163568"/>
                </a:lnTo>
                <a:lnTo>
                  <a:pt x="949464" y="4166616"/>
                </a:lnTo>
                <a:lnTo>
                  <a:pt x="957084" y="4181856"/>
                </a:lnTo>
                <a:lnTo>
                  <a:pt x="960132" y="4189476"/>
                </a:lnTo>
                <a:lnTo>
                  <a:pt x="969276" y="4206240"/>
                </a:lnTo>
                <a:lnTo>
                  <a:pt x="976896" y="4219956"/>
                </a:lnTo>
                <a:lnTo>
                  <a:pt x="979944" y="4226052"/>
                </a:lnTo>
                <a:lnTo>
                  <a:pt x="982992" y="4229100"/>
                </a:lnTo>
                <a:lnTo>
                  <a:pt x="986040" y="4229100"/>
                </a:lnTo>
                <a:lnTo>
                  <a:pt x="989088" y="4226052"/>
                </a:lnTo>
                <a:lnTo>
                  <a:pt x="989088" y="4221480"/>
                </a:lnTo>
                <a:close/>
                <a:moveTo>
                  <a:pt x="1031760" y="4317492"/>
                </a:moveTo>
                <a:lnTo>
                  <a:pt x="1030236" y="4309872"/>
                </a:lnTo>
                <a:lnTo>
                  <a:pt x="1027188" y="4302252"/>
                </a:lnTo>
                <a:lnTo>
                  <a:pt x="1025664" y="4296156"/>
                </a:lnTo>
                <a:lnTo>
                  <a:pt x="1022616" y="4290060"/>
                </a:lnTo>
                <a:lnTo>
                  <a:pt x="1018044" y="4276344"/>
                </a:lnTo>
                <a:lnTo>
                  <a:pt x="1013472" y="4271772"/>
                </a:lnTo>
                <a:lnTo>
                  <a:pt x="1005852" y="4256532"/>
                </a:lnTo>
                <a:lnTo>
                  <a:pt x="1002804" y="4253484"/>
                </a:lnTo>
                <a:lnTo>
                  <a:pt x="998232" y="4255008"/>
                </a:lnTo>
                <a:lnTo>
                  <a:pt x="996708" y="4256532"/>
                </a:lnTo>
                <a:lnTo>
                  <a:pt x="996708" y="4261104"/>
                </a:lnTo>
                <a:lnTo>
                  <a:pt x="999756" y="4265676"/>
                </a:lnTo>
                <a:lnTo>
                  <a:pt x="1002804" y="4271772"/>
                </a:lnTo>
                <a:lnTo>
                  <a:pt x="1005852" y="4276344"/>
                </a:lnTo>
                <a:lnTo>
                  <a:pt x="1011948" y="4288536"/>
                </a:lnTo>
                <a:lnTo>
                  <a:pt x="1013472" y="4293108"/>
                </a:lnTo>
                <a:lnTo>
                  <a:pt x="1016520" y="4299204"/>
                </a:lnTo>
                <a:lnTo>
                  <a:pt x="1018044" y="4305300"/>
                </a:lnTo>
                <a:lnTo>
                  <a:pt x="1021092" y="4312920"/>
                </a:lnTo>
                <a:lnTo>
                  <a:pt x="1022616" y="4320540"/>
                </a:lnTo>
                <a:lnTo>
                  <a:pt x="1025664" y="4323588"/>
                </a:lnTo>
                <a:lnTo>
                  <a:pt x="1028712" y="4323588"/>
                </a:lnTo>
                <a:lnTo>
                  <a:pt x="1031760" y="4322064"/>
                </a:lnTo>
                <a:lnTo>
                  <a:pt x="1031760" y="4317492"/>
                </a:lnTo>
                <a:close/>
                <a:moveTo>
                  <a:pt x="1059192" y="4419600"/>
                </a:moveTo>
                <a:lnTo>
                  <a:pt x="1057668" y="4410456"/>
                </a:lnTo>
                <a:lnTo>
                  <a:pt x="1050048" y="4381500"/>
                </a:lnTo>
                <a:lnTo>
                  <a:pt x="1045476" y="4367784"/>
                </a:lnTo>
                <a:lnTo>
                  <a:pt x="1042428" y="4354068"/>
                </a:lnTo>
                <a:lnTo>
                  <a:pt x="1040904" y="4352544"/>
                </a:lnTo>
                <a:lnTo>
                  <a:pt x="1036332" y="4351020"/>
                </a:lnTo>
                <a:lnTo>
                  <a:pt x="1033284" y="4354068"/>
                </a:lnTo>
                <a:lnTo>
                  <a:pt x="1033284" y="4357116"/>
                </a:lnTo>
                <a:lnTo>
                  <a:pt x="1036332" y="4370832"/>
                </a:lnTo>
                <a:lnTo>
                  <a:pt x="1040904" y="4384548"/>
                </a:lnTo>
                <a:lnTo>
                  <a:pt x="1048524" y="4413504"/>
                </a:lnTo>
                <a:lnTo>
                  <a:pt x="1050048" y="4421124"/>
                </a:lnTo>
                <a:lnTo>
                  <a:pt x="1053096" y="4424172"/>
                </a:lnTo>
                <a:lnTo>
                  <a:pt x="1056144" y="4424172"/>
                </a:lnTo>
                <a:lnTo>
                  <a:pt x="1059192" y="4422648"/>
                </a:lnTo>
                <a:lnTo>
                  <a:pt x="1059192" y="4419600"/>
                </a:lnTo>
                <a:close/>
                <a:moveTo>
                  <a:pt x="1089672" y="4518660"/>
                </a:moveTo>
                <a:lnTo>
                  <a:pt x="1088148" y="4515612"/>
                </a:lnTo>
                <a:lnTo>
                  <a:pt x="1085100" y="4504944"/>
                </a:lnTo>
                <a:lnTo>
                  <a:pt x="1080528" y="4494276"/>
                </a:lnTo>
                <a:lnTo>
                  <a:pt x="1077480" y="4480560"/>
                </a:lnTo>
                <a:lnTo>
                  <a:pt x="1072908" y="4468368"/>
                </a:lnTo>
                <a:lnTo>
                  <a:pt x="1069860" y="4456176"/>
                </a:lnTo>
                <a:lnTo>
                  <a:pt x="1068336" y="4453128"/>
                </a:lnTo>
                <a:lnTo>
                  <a:pt x="1063764" y="4453128"/>
                </a:lnTo>
                <a:lnTo>
                  <a:pt x="1060716" y="4454652"/>
                </a:lnTo>
                <a:lnTo>
                  <a:pt x="1060716" y="4457700"/>
                </a:lnTo>
                <a:lnTo>
                  <a:pt x="1063764" y="4469892"/>
                </a:lnTo>
                <a:lnTo>
                  <a:pt x="1068336" y="4483608"/>
                </a:lnTo>
                <a:lnTo>
                  <a:pt x="1072908" y="4495800"/>
                </a:lnTo>
                <a:lnTo>
                  <a:pt x="1075956" y="4507992"/>
                </a:lnTo>
                <a:lnTo>
                  <a:pt x="1079004" y="4518660"/>
                </a:lnTo>
                <a:lnTo>
                  <a:pt x="1080528" y="4521708"/>
                </a:lnTo>
                <a:lnTo>
                  <a:pt x="1083576" y="4524756"/>
                </a:lnTo>
                <a:lnTo>
                  <a:pt x="1086624" y="4524756"/>
                </a:lnTo>
                <a:lnTo>
                  <a:pt x="1089672" y="4523232"/>
                </a:lnTo>
                <a:lnTo>
                  <a:pt x="1089672" y="4518660"/>
                </a:lnTo>
                <a:close/>
                <a:moveTo>
                  <a:pt x="1141488" y="4608576"/>
                </a:moveTo>
                <a:lnTo>
                  <a:pt x="1139964" y="4607052"/>
                </a:lnTo>
                <a:lnTo>
                  <a:pt x="1117104" y="4575048"/>
                </a:lnTo>
                <a:lnTo>
                  <a:pt x="1111008" y="4562856"/>
                </a:lnTo>
                <a:lnTo>
                  <a:pt x="1104912" y="4553712"/>
                </a:lnTo>
                <a:lnTo>
                  <a:pt x="1101864" y="4550664"/>
                </a:lnTo>
                <a:lnTo>
                  <a:pt x="1098816" y="4550664"/>
                </a:lnTo>
                <a:lnTo>
                  <a:pt x="1097292" y="4553712"/>
                </a:lnTo>
                <a:lnTo>
                  <a:pt x="1097292" y="4558284"/>
                </a:lnTo>
                <a:lnTo>
                  <a:pt x="1101864" y="4567428"/>
                </a:lnTo>
                <a:lnTo>
                  <a:pt x="1117104" y="4591812"/>
                </a:lnTo>
                <a:lnTo>
                  <a:pt x="1132344" y="4613148"/>
                </a:lnTo>
                <a:lnTo>
                  <a:pt x="1132344" y="4614672"/>
                </a:lnTo>
                <a:lnTo>
                  <a:pt x="1135392" y="4616196"/>
                </a:lnTo>
                <a:lnTo>
                  <a:pt x="1139964" y="4616196"/>
                </a:lnTo>
                <a:lnTo>
                  <a:pt x="1141488" y="4613148"/>
                </a:lnTo>
                <a:lnTo>
                  <a:pt x="1141488" y="4608576"/>
                </a:lnTo>
                <a:close/>
                <a:moveTo>
                  <a:pt x="1199400" y="4698492"/>
                </a:moveTo>
                <a:lnTo>
                  <a:pt x="1197876" y="4695444"/>
                </a:lnTo>
                <a:lnTo>
                  <a:pt x="1193304" y="4690872"/>
                </a:lnTo>
                <a:lnTo>
                  <a:pt x="1187208" y="4683252"/>
                </a:lnTo>
                <a:lnTo>
                  <a:pt x="1181112" y="4674108"/>
                </a:lnTo>
                <a:lnTo>
                  <a:pt x="1175016" y="4663440"/>
                </a:lnTo>
                <a:lnTo>
                  <a:pt x="1167396" y="4652772"/>
                </a:lnTo>
                <a:lnTo>
                  <a:pt x="1161300" y="4642104"/>
                </a:lnTo>
                <a:lnTo>
                  <a:pt x="1158252" y="4639056"/>
                </a:lnTo>
                <a:lnTo>
                  <a:pt x="1152156" y="4642104"/>
                </a:lnTo>
                <a:lnTo>
                  <a:pt x="1152156" y="4646676"/>
                </a:lnTo>
                <a:lnTo>
                  <a:pt x="1159776" y="4657344"/>
                </a:lnTo>
                <a:lnTo>
                  <a:pt x="1171968" y="4678680"/>
                </a:lnTo>
                <a:lnTo>
                  <a:pt x="1179588" y="4687824"/>
                </a:lnTo>
                <a:lnTo>
                  <a:pt x="1185684" y="4696968"/>
                </a:lnTo>
                <a:lnTo>
                  <a:pt x="1190256" y="4701540"/>
                </a:lnTo>
                <a:lnTo>
                  <a:pt x="1194828" y="4703064"/>
                </a:lnTo>
                <a:lnTo>
                  <a:pt x="1197876" y="4703064"/>
                </a:lnTo>
                <a:lnTo>
                  <a:pt x="1199400" y="4698492"/>
                </a:lnTo>
                <a:close/>
                <a:moveTo>
                  <a:pt x="1280172" y="4753356"/>
                </a:moveTo>
                <a:lnTo>
                  <a:pt x="1257312" y="4722876"/>
                </a:lnTo>
                <a:lnTo>
                  <a:pt x="1239024" y="4707636"/>
                </a:lnTo>
                <a:lnTo>
                  <a:pt x="1235976" y="4704588"/>
                </a:lnTo>
                <a:lnTo>
                  <a:pt x="1232928" y="4703064"/>
                </a:lnTo>
                <a:lnTo>
                  <a:pt x="1228356" y="4703064"/>
                </a:lnTo>
                <a:lnTo>
                  <a:pt x="1225308" y="4706112"/>
                </a:lnTo>
                <a:lnTo>
                  <a:pt x="1225308" y="4709160"/>
                </a:lnTo>
                <a:lnTo>
                  <a:pt x="1228356" y="4712208"/>
                </a:lnTo>
                <a:lnTo>
                  <a:pt x="1229880" y="4712208"/>
                </a:lnTo>
                <a:lnTo>
                  <a:pt x="1231404" y="4713732"/>
                </a:lnTo>
                <a:lnTo>
                  <a:pt x="1234452" y="4715256"/>
                </a:lnTo>
                <a:lnTo>
                  <a:pt x="1239024" y="4719828"/>
                </a:lnTo>
                <a:lnTo>
                  <a:pt x="1245120" y="4724400"/>
                </a:lnTo>
                <a:lnTo>
                  <a:pt x="1251216" y="4730496"/>
                </a:lnTo>
                <a:lnTo>
                  <a:pt x="1255788" y="4736592"/>
                </a:lnTo>
                <a:lnTo>
                  <a:pt x="1266456" y="4750308"/>
                </a:lnTo>
                <a:lnTo>
                  <a:pt x="1271028" y="4757928"/>
                </a:lnTo>
                <a:lnTo>
                  <a:pt x="1274076" y="4759452"/>
                </a:lnTo>
                <a:lnTo>
                  <a:pt x="1277124" y="4759452"/>
                </a:lnTo>
                <a:lnTo>
                  <a:pt x="1280172" y="4756404"/>
                </a:lnTo>
                <a:lnTo>
                  <a:pt x="1280172" y="4753356"/>
                </a:lnTo>
                <a:close/>
                <a:moveTo>
                  <a:pt x="1316748" y="4849368"/>
                </a:moveTo>
                <a:lnTo>
                  <a:pt x="1306080" y="4838700"/>
                </a:lnTo>
                <a:lnTo>
                  <a:pt x="1301508" y="4835652"/>
                </a:lnTo>
                <a:lnTo>
                  <a:pt x="1303032" y="4835652"/>
                </a:lnTo>
                <a:lnTo>
                  <a:pt x="1300746" y="4831080"/>
                </a:lnTo>
                <a:lnTo>
                  <a:pt x="1299984" y="4829556"/>
                </a:lnTo>
                <a:lnTo>
                  <a:pt x="1299984" y="4831080"/>
                </a:lnTo>
                <a:lnTo>
                  <a:pt x="1296936" y="4823460"/>
                </a:lnTo>
                <a:lnTo>
                  <a:pt x="1295412" y="4815840"/>
                </a:lnTo>
                <a:lnTo>
                  <a:pt x="1292364" y="4797552"/>
                </a:lnTo>
                <a:lnTo>
                  <a:pt x="1290840" y="4789932"/>
                </a:lnTo>
                <a:lnTo>
                  <a:pt x="1289316" y="4786884"/>
                </a:lnTo>
                <a:lnTo>
                  <a:pt x="1286268" y="4786884"/>
                </a:lnTo>
                <a:lnTo>
                  <a:pt x="1283220" y="4788408"/>
                </a:lnTo>
                <a:lnTo>
                  <a:pt x="1281696" y="4792980"/>
                </a:lnTo>
                <a:lnTo>
                  <a:pt x="1283220" y="4799076"/>
                </a:lnTo>
                <a:lnTo>
                  <a:pt x="1287792" y="4826508"/>
                </a:lnTo>
                <a:lnTo>
                  <a:pt x="1290840" y="4834128"/>
                </a:lnTo>
                <a:lnTo>
                  <a:pt x="1293888" y="4840224"/>
                </a:lnTo>
                <a:lnTo>
                  <a:pt x="1298460" y="4844796"/>
                </a:lnTo>
                <a:lnTo>
                  <a:pt x="1301508" y="4849368"/>
                </a:lnTo>
                <a:lnTo>
                  <a:pt x="1306080" y="4852416"/>
                </a:lnTo>
                <a:lnTo>
                  <a:pt x="1312176" y="4855464"/>
                </a:lnTo>
                <a:lnTo>
                  <a:pt x="1315224" y="4853940"/>
                </a:lnTo>
                <a:lnTo>
                  <a:pt x="1316748" y="4849368"/>
                </a:lnTo>
                <a:close/>
                <a:moveTo>
                  <a:pt x="1386852" y="4928616"/>
                </a:moveTo>
                <a:lnTo>
                  <a:pt x="1385328" y="4924044"/>
                </a:lnTo>
                <a:lnTo>
                  <a:pt x="1376184" y="4914900"/>
                </a:lnTo>
                <a:lnTo>
                  <a:pt x="1368564" y="4905756"/>
                </a:lnTo>
                <a:lnTo>
                  <a:pt x="1359420" y="4896612"/>
                </a:lnTo>
                <a:lnTo>
                  <a:pt x="1351800" y="4885944"/>
                </a:lnTo>
                <a:lnTo>
                  <a:pt x="1344180" y="4876800"/>
                </a:lnTo>
                <a:lnTo>
                  <a:pt x="1342656" y="4873752"/>
                </a:lnTo>
                <a:lnTo>
                  <a:pt x="1339608" y="4872228"/>
                </a:lnTo>
                <a:lnTo>
                  <a:pt x="1335036" y="4873752"/>
                </a:lnTo>
                <a:lnTo>
                  <a:pt x="1333512" y="4876800"/>
                </a:lnTo>
                <a:lnTo>
                  <a:pt x="1336560" y="4882896"/>
                </a:lnTo>
                <a:lnTo>
                  <a:pt x="1344180" y="4892040"/>
                </a:lnTo>
                <a:lnTo>
                  <a:pt x="1353324" y="4902708"/>
                </a:lnTo>
                <a:lnTo>
                  <a:pt x="1368564" y="4920996"/>
                </a:lnTo>
                <a:lnTo>
                  <a:pt x="1379232" y="4931664"/>
                </a:lnTo>
                <a:lnTo>
                  <a:pt x="1382280" y="4933188"/>
                </a:lnTo>
                <a:lnTo>
                  <a:pt x="1385328" y="4931664"/>
                </a:lnTo>
                <a:lnTo>
                  <a:pt x="1386852" y="4928616"/>
                </a:lnTo>
                <a:close/>
                <a:moveTo>
                  <a:pt x="2773692" y="68580"/>
                </a:moveTo>
                <a:lnTo>
                  <a:pt x="2758452" y="3048"/>
                </a:lnTo>
                <a:lnTo>
                  <a:pt x="2756928" y="0"/>
                </a:lnTo>
                <a:lnTo>
                  <a:pt x="2753880" y="0"/>
                </a:lnTo>
                <a:lnTo>
                  <a:pt x="2750832" y="1524"/>
                </a:lnTo>
                <a:lnTo>
                  <a:pt x="2749308" y="4572"/>
                </a:lnTo>
                <a:lnTo>
                  <a:pt x="2764548" y="70104"/>
                </a:lnTo>
                <a:lnTo>
                  <a:pt x="2766072" y="73152"/>
                </a:lnTo>
                <a:lnTo>
                  <a:pt x="2769120" y="73152"/>
                </a:lnTo>
                <a:lnTo>
                  <a:pt x="2772168" y="71628"/>
                </a:lnTo>
                <a:lnTo>
                  <a:pt x="2773692" y="68580"/>
                </a:lnTo>
                <a:close/>
                <a:moveTo>
                  <a:pt x="2796552" y="170688"/>
                </a:moveTo>
                <a:lnTo>
                  <a:pt x="2781312" y="105156"/>
                </a:lnTo>
                <a:lnTo>
                  <a:pt x="2779788" y="102108"/>
                </a:lnTo>
                <a:lnTo>
                  <a:pt x="2775216" y="102108"/>
                </a:lnTo>
                <a:lnTo>
                  <a:pt x="2772168" y="103632"/>
                </a:lnTo>
                <a:lnTo>
                  <a:pt x="2772168" y="106680"/>
                </a:lnTo>
                <a:lnTo>
                  <a:pt x="2785884" y="172212"/>
                </a:lnTo>
                <a:lnTo>
                  <a:pt x="2788932" y="175260"/>
                </a:lnTo>
                <a:lnTo>
                  <a:pt x="2791980" y="176784"/>
                </a:lnTo>
                <a:lnTo>
                  <a:pt x="2795028" y="173736"/>
                </a:lnTo>
                <a:lnTo>
                  <a:pt x="2796552" y="170688"/>
                </a:lnTo>
                <a:close/>
                <a:moveTo>
                  <a:pt x="2817888" y="272796"/>
                </a:moveTo>
                <a:lnTo>
                  <a:pt x="2804172" y="207264"/>
                </a:lnTo>
                <a:lnTo>
                  <a:pt x="2802648" y="204216"/>
                </a:lnTo>
                <a:lnTo>
                  <a:pt x="2798076" y="204216"/>
                </a:lnTo>
                <a:lnTo>
                  <a:pt x="2795028" y="205740"/>
                </a:lnTo>
                <a:lnTo>
                  <a:pt x="2795028" y="210312"/>
                </a:lnTo>
                <a:lnTo>
                  <a:pt x="2808744" y="274320"/>
                </a:lnTo>
                <a:lnTo>
                  <a:pt x="2811792" y="277368"/>
                </a:lnTo>
                <a:lnTo>
                  <a:pt x="2814840" y="278892"/>
                </a:lnTo>
                <a:lnTo>
                  <a:pt x="2817888" y="275844"/>
                </a:lnTo>
                <a:lnTo>
                  <a:pt x="2817888" y="272796"/>
                </a:lnTo>
                <a:close/>
                <a:moveTo>
                  <a:pt x="2840748" y="374904"/>
                </a:moveTo>
                <a:lnTo>
                  <a:pt x="2827032" y="309372"/>
                </a:lnTo>
                <a:lnTo>
                  <a:pt x="2825508" y="306324"/>
                </a:lnTo>
                <a:lnTo>
                  <a:pt x="2820936" y="306324"/>
                </a:lnTo>
                <a:lnTo>
                  <a:pt x="2817888" y="307848"/>
                </a:lnTo>
                <a:lnTo>
                  <a:pt x="2817888" y="312420"/>
                </a:lnTo>
                <a:lnTo>
                  <a:pt x="2831604" y="376428"/>
                </a:lnTo>
                <a:lnTo>
                  <a:pt x="2834652" y="379476"/>
                </a:lnTo>
                <a:lnTo>
                  <a:pt x="2837700" y="381000"/>
                </a:lnTo>
                <a:lnTo>
                  <a:pt x="2840748" y="377952"/>
                </a:lnTo>
                <a:lnTo>
                  <a:pt x="2840748" y="374904"/>
                </a:lnTo>
                <a:close/>
                <a:moveTo>
                  <a:pt x="2863608" y="477012"/>
                </a:moveTo>
                <a:lnTo>
                  <a:pt x="2849892" y="411480"/>
                </a:lnTo>
                <a:lnTo>
                  <a:pt x="2843796" y="408432"/>
                </a:lnTo>
                <a:lnTo>
                  <a:pt x="2840748" y="409956"/>
                </a:lnTo>
                <a:lnTo>
                  <a:pt x="2840748" y="414528"/>
                </a:lnTo>
                <a:lnTo>
                  <a:pt x="2854464" y="480060"/>
                </a:lnTo>
                <a:lnTo>
                  <a:pt x="2855988" y="483108"/>
                </a:lnTo>
                <a:lnTo>
                  <a:pt x="2860560" y="483108"/>
                </a:lnTo>
                <a:lnTo>
                  <a:pt x="2863608" y="481584"/>
                </a:lnTo>
                <a:lnTo>
                  <a:pt x="2863608" y="477012"/>
                </a:lnTo>
                <a:close/>
                <a:moveTo>
                  <a:pt x="2886468" y="579120"/>
                </a:moveTo>
                <a:lnTo>
                  <a:pt x="2872752" y="515112"/>
                </a:lnTo>
                <a:lnTo>
                  <a:pt x="2869704" y="512064"/>
                </a:lnTo>
                <a:lnTo>
                  <a:pt x="2866656" y="510540"/>
                </a:lnTo>
                <a:lnTo>
                  <a:pt x="2863608" y="513588"/>
                </a:lnTo>
                <a:lnTo>
                  <a:pt x="2863608" y="516636"/>
                </a:lnTo>
                <a:lnTo>
                  <a:pt x="2877324" y="582168"/>
                </a:lnTo>
                <a:lnTo>
                  <a:pt x="2878848" y="585216"/>
                </a:lnTo>
                <a:lnTo>
                  <a:pt x="2883420" y="585216"/>
                </a:lnTo>
                <a:lnTo>
                  <a:pt x="2886468" y="583692"/>
                </a:lnTo>
                <a:lnTo>
                  <a:pt x="2886468" y="579120"/>
                </a:lnTo>
                <a:close/>
                <a:moveTo>
                  <a:pt x="2909328" y="681228"/>
                </a:moveTo>
                <a:lnTo>
                  <a:pt x="2895612" y="617220"/>
                </a:lnTo>
                <a:lnTo>
                  <a:pt x="2892564" y="614172"/>
                </a:lnTo>
                <a:lnTo>
                  <a:pt x="2889516" y="612648"/>
                </a:lnTo>
                <a:lnTo>
                  <a:pt x="2886468" y="615696"/>
                </a:lnTo>
                <a:lnTo>
                  <a:pt x="2884944" y="618744"/>
                </a:lnTo>
                <a:lnTo>
                  <a:pt x="2900184" y="684276"/>
                </a:lnTo>
                <a:lnTo>
                  <a:pt x="2901708" y="687324"/>
                </a:lnTo>
                <a:lnTo>
                  <a:pt x="2906280" y="687324"/>
                </a:lnTo>
                <a:lnTo>
                  <a:pt x="2909328" y="685800"/>
                </a:lnTo>
                <a:lnTo>
                  <a:pt x="2909328" y="681228"/>
                </a:lnTo>
                <a:close/>
                <a:moveTo>
                  <a:pt x="2932188" y="784860"/>
                </a:moveTo>
                <a:lnTo>
                  <a:pt x="2916948" y="719328"/>
                </a:lnTo>
                <a:lnTo>
                  <a:pt x="2915424" y="716280"/>
                </a:lnTo>
                <a:lnTo>
                  <a:pt x="2912376" y="714756"/>
                </a:lnTo>
                <a:lnTo>
                  <a:pt x="2909328" y="717804"/>
                </a:lnTo>
                <a:lnTo>
                  <a:pt x="2907804" y="720852"/>
                </a:lnTo>
                <a:lnTo>
                  <a:pt x="2923044" y="786384"/>
                </a:lnTo>
                <a:lnTo>
                  <a:pt x="2924568" y="789432"/>
                </a:lnTo>
                <a:lnTo>
                  <a:pt x="2927616" y="789432"/>
                </a:lnTo>
                <a:lnTo>
                  <a:pt x="2930664" y="787908"/>
                </a:lnTo>
                <a:lnTo>
                  <a:pt x="2932188" y="784860"/>
                </a:lnTo>
                <a:close/>
                <a:moveTo>
                  <a:pt x="2955048" y="886968"/>
                </a:moveTo>
                <a:lnTo>
                  <a:pt x="2939808" y="821436"/>
                </a:lnTo>
                <a:lnTo>
                  <a:pt x="2938284" y="818388"/>
                </a:lnTo>
                <a:lnTo>
                  <a:pt x="2935236" y="818388"/>
                </a:lnTo>
                <a:lnTo>
                  <a:pt x="2932188" y="819912"/>
                </a:lnTo>
                <a:lnTo>
                  <a:pt x="2930664" y="822960"/>
                </a:lnTo>
                <a:lnTo>
                  <a:pt x="2945904" y="888492"/>
                </a:lnTo>
                <a:lnTo>
                  <a:pt x="2947428" y="891540"/>
                </a:lnTo>
                <a:lnTo>
                  <a:pt x="2950476" y="891540"/>
                </a:lnTo>
                <a:lnTo>
                  <a:pt x="2953524" y="890016"/>
                </a:lnTo>
                <a:lnTo>
                  <a:pt x="2955048" y="886968"/>
                </a:lnTo>
                <a:close/>
                <a:moveTo>
                  <a:pt x="2977908" y="989076"/>
                </a:moveTo>
                <a:lnTo>
                  <a:pt x="2962668" y="923544"/>
                </a:lnTo>
                <a:lnTo>
                  <a:pt x="2961144" y="920496"/>
                </a:lnTo>
                <a:lnTo>
                  <a:pt x="2956572" y="920496"/>
                </a:lnTo>
                <a:lnTo>
                  <a:pt x="2953524" y="922020"/>
                </a:lnTo>
                <a:lnTo>
                  <a:pt x="2953524" y="925068"/>
                </a:lnTo>
                <a:lnTo>
                  <a:pt x="2967240" y="990600"/>
                </a:lnTo>
                <a:lnTo>
                  <a:pt x="2970288" y="993648"/>
                </a:lnTo>
                <a:lnTo>
                  <a:pt x="2973336" y="995172"/>
                </a:lnTo>
                <a:lnTo>
                  <a:pt x="2976384" y="992124"/>
                </a:lnTo>
                <a:lnTo>
                  <a:pt x="2977908" y="989076"/>
                </a:lnTo>
                <a:close/>
                <a:moveTo>
                  <a:pt x="2999244" y="1091184"/>
                </a:moveTo>
                <a:lnTo>
                  <a:pt x="2985528" y="1025652"/>
                </a:lnTo>
                <a:lnTo>
                  <a:pt x="2984004" y="1022604"/>
                </a:lnTo>
                <a:lnTo>
                  <a:pt x="2979432" y="1022604"/>
                </a:lnTo>
                <a:lnTo>
                  <a:pt x="2976384" y="1024128"/>
                </a:lnTo>
                <a:lnTo>
                  <a:pt x="2976384" y="1028700"/>
                </a:lnTo>
                <a:lnTo>
                  <a:pt x="2990100" y="1092708"/>
                </a:lnTo>
                <a:lnTo>
                  <a:pt x="2993148" y="1095756"/>
                </a:lnTo>
                <a:lnTo>
                  <a:pt x="2996196" y="1097280"/>
                </a:lnTo>
                <a:lnTo>
                  <a:pt x="2999244" y="1094232"/>
                </a:lnTo>
                <a:lnTo>
                  <a:pt x="2999244" y="1091184"/>
                </a:lnTo>
                <a:close/>
                <a:moveTo>
                  <a:pt x="3022104" y="1193292"/>
                </a:moveTo>
                <a:lnTo>
                  <a:pt x="3008388" y="1127760"/>
                </a:lnTo>
                <a:lnTo>
                  <a:pt x="3006864" y="1124712"/>
                </a:lnTo>
                <a:lnTo>
                  <a:pt x="3002292" y="1124712"/>
                </a:lnTo>
                <a:lnTo>
                  <a:pt x="2999244" y="1126236"/>
                </a:lnTo>
                <a:lnTo>
                  <a:pt x="2999244" y="1130808"/>
                </a:lnTo>
                <a:lnTo>
                  <a:pt x="3012960" y="1194816"/>
                </a:lnTo>
                <a:lnTo>
                  <a:pt x="3016008" y="1197864"/>
                </a:lnTo>
                <a:lnTo>
                  <a:pt x="3019056" y="1199388"/>
                </a:lnTo>
                <a:lnTo>
                  <a:pt x="3022104" y="1196340"/>
                </a:lnTo>
                <a:lnTo>
                  <a:pt x="3022104" y="1193292"/>
                </a:lnTo>
                <a:close/>
                <a:moveTo>
                  <a:pt x="3044964" y="1295400"/>
                </a:moveTo>
                <a:lnTo>
                  <a:pt x="3031248" y="1229868"/>
                </a:lnTo>
                <a:lnTo>
                  <a:pt x="3025152" y="1226820"/>
                </a:lnTo>
                <a:lnTo>
                  <a:pt x="3022104" y="1228344"/>
                </a:lnTo>
                <a:lnTo>
                  <a:pt x="3022104" y="1232916"/>
                </a:lnTo>
                <a:lnTo>
                  <a:pt x="3035820" y="1298448"/>
                </a:lnTo>
                <a:lnTo>
                  <a:pt x="3037344" y="1301496"/>
                </a:lnTo>
                <a:lnTo>
                  <a:pt x="3041916" y="1301496"/>
                </a:lnTo>
                <a:lnTo>
                  <a:pt x="3044964" y="1299972"/>
                </a:lnTo>
                <a:lnTo>
                  <a:pt x="3044964" y="1295400"/>
                </a:lnTo>
                <a:close/>
                <a:moveTo>
                  <a:pt x="3067824" y="1397508"/>
                </a:moveTo>
                <a:lnTo>
                  <a:pt x="3054108" y="1333500"/>
                </a:lnTo>
                <a:lnTo>
                  <a:pt x="3051060" y="1330452"/>
                </a:lnTo>
                <a:lnTo>
                  <a:pt x="3048012" y="1328928"/>
                </a:lnTo>
                <a:lnTo>
                  <a:pt x="3044964" y="1331976"/>
                </a:lnTo>
                <a:lnTo>
                  <a:pt x="3044964" y="1335024"/>
                </a:lnTo>
                <a:lnTo>
                  <a:pt x="3058680" y="1400556"/>
                </a:lnTo>
                <a:lnTo>
                  <a:pt x="3060204" y="1403604"/>
                </a:lnTo>
                <a:lnTo>
                  <a:pt x="3064776" y="1403604"/>
                </a:lnTo>
                <a:lnTo>
                  <a:pt x="3067824" y="1402080"/>
                </a:lnTo>
                <a:lnTo>
                  <a:pt x="3067824" y="1397508"/>
                </a:lnTo>
                <a:close/>
                <a:moveTo>
                  <a:pt x="3090684" y="1499616"/>
                </a:moveTo>
                <a:lnTo>
                  <a:pt x="3076968" y="1435608"/>
                </a:lnTo>
                <a:lnTo>
                  <a:pt x="3073920" y="1432560"/>
                </a:lnTo>
                <a:lnTo>
                  <a:pt x="3070872" y="1431036"/>
                </a:lnTo>
                <a:lnTo>
                  <a:pt x="3067824" y="1434084"/>
                </a:lnTo>
                <a:lnTo>
                  <a:pt x="3066300" y="1437132"/>
                </a:lnTo>
                <a:lnTo>
                  <a:pt x="3081540" y="1502664"/>
                </a:lnTo>
                <a:lnTo>
                  <a:pt x="3083064" y="1505712"/>
                </a:lnTo>
                <a:lnTo>
                  <a:pt x="3087636" y="1505712"/>
                </a:lnTo>
                <a:lnTo>
                  <a:pt x="3090684" y="1504188"/>
                </a:lnTo>
                <a:lnTo>
                  <a:pt x="3090684" y="1499616"/>
                </a:lnTo>
                <a:close/>
                <a:moveTo>
                  <a:pt x="3113544" y="1603248"/>
                </a:moveTo>
                <a:lnTo>
                  <a:pt x="3098304" y="1537716"/>
                </a:lnTo>
                <a:lnTo>
                  <a:pt x="3096780" y="1534668"/>
                </a:lnTo>
                <a:lnTo>
                  <a:pt x="3093732" y="1533144"/>
                </a:lnTo>
                <a:lnTo>
                  <a:pt x="3090684" y="1536192"/>
                </a:lnTo>
                <a:lnTo>
                  <a:pt x="3089160" y="1539240"/>
                </a:lnTo>
                <a:lnTo>
                  <a:pt x="3104400" y="1604772"/>
                </a:lnTo>
                <a:lnTo>
                  <a:pt x="3105924" y="1607820"/>
                </a:lnTo>
                <a:lnTo>
                  <a:pt x="3108972" y="1607820"/>
                </a:lnTo>
                <a:lnTo>
                  <a:pt x="3112020" y="1606296"/>
                </a:lnTo>
                <a:lnTo>
                  <a:pt x="3113544" y="1603248"/>
                </a:lnTo>
                <a:close/>
                <a:moveTo>
                  <a:pt x="3136404" y="1705356"/>
                </a:moveTo>
                <a:lnTo>
                  <a:pt x="3121164" y="1639824"/>
                </a:lnTo>
                <a:lnTo>
                  <a:pt x="3119640" y="1636776"/>
                </a:lnTo>
                <a:lnTo>
                  <a:pt x="3116592" y="1636776"/>
                </a:lnTo>
                <a:lnTo>
                  <a:pt x="3113544" y="1638300"/>
                </a:lnTo>
                <a:lnTo>
                  <a:pt x="3112020" y="1641348"/>
                </a:lnTo>
                <a:lnTo>
                  <a:pt x="3127260" y="1706880"/>
                </a:lnTo>
                <a:lnTo>
                  <a:pt x="3128784" y="1709928"/>
                </a:lnTo>
                <a:lnTo>
                  <a:pt x="3131832" y="1709928"/>
                </a:lnTo>
                <a:lnTo>
                  <a:pt x="3134880" y="1708404"/>
                </a:lnTo>
                <a:lnTo>
                  <a:pt x="3136404" y="1705356"/>
                </a:lnTo>
                <a:close/>
                <a:moveTo>
                  <a:pt x="3159264" y="1807464"/>
                </a:moveTo>
                <a:lnTo>
                  <a:pt x="3144024" y="1741932"/>
                </a:lnTo>
                <a:lnTo>
                  <a:pt x="3142500" y="1738884"/>
                </a:lnTo>
                <a:lnTo>
                  <a:pt x="3137928" y="1738884"/>
                </a:lnTo>
                <a:lnTo>
                  <a:pt x="3134880" y="1740408"/>
                </a:lnTo>
                <a:lnTo>
                  <a:pt x="3134880" y="1743456"/>
                </a:lnTo>
                <a:lnTo>
                  <a:pt x="3148596" y="1808988"/>
                </a:lnTo>
                <a:lnTo>
                  <a:pt x="3151644" y="1812036"/>
                </a:lnTo>
                <a:lnTo>
                  <a:pt x="3154692" y="1812036"/>
                </a:lnTo>
                <a:lnTo>
                  <a:pt x="3157740" y="1810512"/>
                </a:lnTo>
                <a:lnTo>
                  <a:pt x="3159264" y="1807464"/>
                </a:lnTo>
                <a:close/>
                <a:moveTo>
                  <a:pt x="3180600" y="1909572"/>
                </a:moveTo>
                <a:lnTo>
                  <a:pt x="3166884" y="1844040"/>
                </a:lnTo>
                <a:lnTo>
                  <a:pt x="3165360" y="1840992"/>
                </a:lnTo>
                <a:lnTo>
                  <a:pt x="3160788" y="1840992"/>
                </a:lnTo>
                <a:lnTo>
                  <a:pt x="3157740" y="1842516"/>
                </a:lnTo>
                <a:lnTo>
                  <a:pt x="3157740" y="1847088"/>
                </a:lnTo>
                <a:lnTo>
                  <a:pt x="3171456" y="1911096"/>
                </a:lnTo>
                <a:lnTo>
                  <a:pt x="3174504" y="1914144"/>
                </a:lnTo>
                <a:lnTo>
                  <a:pt x="3177552" y="1915668"/>
                </a:lnTo>
                <a:lnTo>
                  <a:pt x="3180600" y="1912620"/>
                </a:lnTo>
                <a:lnTo>
                  <a:pt x="3180600" y="1909572"/>
                </a:lnTo>
                <a:close/>
                <a:moveTo>
                  <a:pt x="3203460" y="2011680"/>
                </a:moveTo>
                <a:lnTo>
                  <a:pt x="3189744" y="1946148"/>
                </a:lnTo>
                <a:lnTo>
                  <a:pt x="3188220" y="1943100"/>
                </a:lnTo>
                <a:lnTo>
                  <a:pt x="3183648" y="1943100"/>
                </a:lnTo>
                <a:lnTo>
                  <a:pt x="3180600" y="1944624"/>
                </a:lnTo>
                <a:lnTo>
                  <a:pt x="3180600" y="1949196"/>
                </a:lnTo>
                <a:lnTo>
                  <a:pt x="3194316" y="2013204"/>
                </a:lnTo>
                <a:lnTo>
                  <a:pt x="3197364" y="2016252"/>
                </a:lnTo>
                <a:lnTo>
                  <a:pt x="3200412" y="2017776"/>
                </a:lnTo>
                <a:lnTo>
                  <a:pt x="3203460" y="2014728"/>
                </a:lnTo>
                <a:lnTo>
                  <a:pt x="3203460" y="2011680"/>
                </a:lnTo>
                <a:close/>
                <a:moveTo>
                  <a:pt x="3226320" y="2113788"/>
                </a:moveTo>
                <a:lnTo>
                  <a:pt x="3212604" y="2048256"/>
                </a:lnTo>
                <a:lnTo>
                  <a:pt x="3209556" y="2045208"/>
                </a:lnTo>
                <a:lnTo>
                  <a:pt x="3206508" y="2045208"/>
                </a:lnTo>
                <a:lnTo>
                  <a:pt x="3203460" y="2046732"/>
                </a:lnTo>
                <a:lnTo>
                  <a:pt x="3203460" y="2051304"/>
                </a:lnTo>
                <a:lnTo>
                  <a:pt x="3217176" y="2115312"/>
                </a:lnTo>
                <a:lnTo>
                  <a:pt x="3218700" y="2118360"/>
                </a:lnTo>
                <a:lnTo>
                  <a:pt x="3223272" y="2119884"/>
                </a:lnTo>
                <a:lnTo>
                  <a:pt x="3226320" y="2116836"/>
                </a:lnTo>
                <a:lnTo>
                  <a:pt x="3226320" y="2113788"/>
                </a:lnTo>
                <a:close/>
                <a:moveTo>
                  <a:pt x="3249180" y="2215896"/>
                </a:moveTo>
                <a:lnTo>
                  <a:pt x="3235464" y="2151888"/>
                </a:lnTo>
                <a:lnTo>
                  <a:pt x="3232416" y="2148840"/>
                </a:lnTo>
                <a:lnTo>
                  <a:pt x="3229368" y="2147316"/>
                </a:lnTo>
                <a:lnTo>
                  <a:pt x="3226320" y="2150364"/>
                </a:lnTo>
                <a:lnTo>
                  <a:pt x="3226320" y="2153412"/>
                </a:lnTo>
                <a:lnTo>
                  <a:pt x="3240036" y="2218944"/>
                </a:lnTo>
                <a:lnTo>
                  <a:pt x="3241560" y="2221992"/>
                </a:lnTo>
                <a:lnTo>
                  <a:pt x="3246132" y="2221992"/>
                </a:lnTo>
                <a:lnTo>
                  <a:pt x="3249180" y="2220468"/>
                </a:lnTo>
                <a:lnTo>
                  <a:pt x="3249180" y="2215896"/>
                </a:lnTo>
                <a:close/>
                <a:moveTo>
                  <a:pt x="3272040" y="2318004"/>
                </a:moveTo>
                <a:lnTo>
                  <a:pt x="3258324" y="2253996"/>
                </a:lnTo>
                <a:lnTo>
                  <a:pt x="3255276" y="2250948"/>
                </a:lnTo>
                <a:lnTo>
                  <a:pt x="3252228" y="2249424"/>
                </a:lnTo>
                <a:lnTo>
                  <a:pt x="3249180" y="2252472"/>
                </a:lnTo>
                <a:lnTo>
                  <a:pt x="3247656" y="2255520"/>
                </a:lnTo>
                <a:lnTo>
                  <a:pt x="3262896" y="2321052"/>
                </a:lnTo>
                <a:lnTo>
                  <a:pt x="3264420" y="2324100"/>
                </a:lnTo>
                <a:lnTo>
                  <a:pt x="3268992" y="2324100"/>
                </a:lnTo>
                <a:lnTo>
                  <a:pt x="3272040" y="2322576"/>
                </a:lnTo>
                <a:lnTo>
                  <a:pt x="3272040" y="2318004"/>
                </a:lnTo>
                <a:close/>
                <a:moveTo>
                  <a:pt x="3294900" y="2420112"/>
                </a:moveTo>
                <a:lnTo>
                  <a:pt x="3279660" y="2356104"/>
                </a:lnTo>
                <a:lnTo>
                  <a:pt x="3278136" y="2353056"/>
                </a:lnTo>
                <a:lnTo>
                  <a:pt x="3275088" y="2351532"/>
                </a:lnTo>
                <a:lnTo>
                  <a:pt x="3272040" y="2354580"/>
                </a:lnTo>
                <a:lnTo>
                  <a:pt x="3270516" y="2357628"/>
                </a:lnTo>
                <a:lnTo>
                  <a:pt x="3285756" y="2423160"/>
                </a:lnTo>
                <a:lnTo>
                  <a:pt x="3287280" y="2426208"/>
                </a:lnTo>
                <a:lnTo>
                  <a:pt x="3290328" y="2426208"/>
                </a:lnTo>
                <a:lnTo>
                  <a:pt x="3293376" y="2424684"/>
                </a:lnTo>
                <a:lnTo>
                  <a:pt x="3294900" y="2420112"/>
                </a:lnTo>
                <a:close/>
                <a:moveTo>
                  <a:pt x="3317760" y="2523744"/>
                </a:moveTo>
                <a:lnTo>
                  <a:pt x="3302520" y="2458212"/>
                </a:lnTo>
                <a:lnTo>
                  <a:pt x="3300996" y="2455164"/>
                </a:lnTo>
                <a:lnTo>
                  <a:pt x="3297948" y="2455164"/>
                </a:lnTo>
                <a:lnTo>
                  <a:pt x="3294900" y="2456688"/>
                </a:lnTo>
                <a:lnTo>
                  <a:pt x="3293376" y="2459736"/>
                </a:lnTo>
                <a:lnTo>
                  <a:pt x="3308616" y="2525268"/>
                </a:lnTo>
                <a:lnTo>
                  <a:pt x="3310140" y="2528316"/>
                </a:lnTo>
                <a:lnTo>
                  <a:pt x="3313188" y="2528316"/>
                </a:lnTo>
                <a:lnTo>
                  <a:pt x="3316236" y="2526792"/>
                </a:lnTo>
                <a:lnTo>
                  <a:pt x="3317760" y="2523744"/>
                </a:lnTo>
                <a:close/>
                <a:moveTo>
                  <a:pt x="3340620" y="2625852"/>
                </a:moveTo>
                <a:lnTo>
                  <a:pt x="3325380" y="2560320"/>
                </a:lnTo>
                <a:lnTo>
                  <a:pt x="3323856" y="2557272"/>
                </a:lnTo>
                <a:lnTo>
                  <a:pt x="3319284" y="2557272"/>
                </a:lnTo>
                <a:lnTo>
                  <a:pt x="3316236" y="2558796"/>
                </a:lnTo>
                <a:lnTo>
                  <a:pt x="3316236" y="2561844"/>
                </a:lnTo>
                <a:lnTo>
                  <a:pt x="3329952" y="2627376"/>
                </a:lnTo>
                <a:lnTo>
                  <a:pt x="3333000" y="2630424"/>
                </a:lnTo>
                <a:lnTo>
                  <a:pt x="3336048" y="2630424"/>
                </a:lnTo>
                <a:lnTo>
                  <a:pt x="3339096" y="2628900"/>
                </a:lnTo>
                <a:lnTo>
                  <a:pt x="3340620" y="2625852"/>
                </a:lnTo>
                <a:close/>
                <a:moveTo>
                  <a:pt x="3361956" y="2727960"/>
                </a:moveTo>
                <a:lnTo>
                  <a:pt x="3348240" y="2662428"/>
                </a:lnTo>
                <a:lnTo>
                  <a:pt x="3346716" y="2659380"/>
                </a:lnTo>
                <a:lnTo>
                  <a:pt x="3342144" y="2659380"/>
                </a:lnTo>
                <a:lnTo>
                  <a:pt x="3339096" y="2660904"/>
                </a:lnTo>
                <a:lnTo>
                  <a:pt x="3339096" y="2663952"/>
                </a:lnTo>
                <a:lnTo>
                  <a:pt x="3352812" y="2729484"/>
                </a:lnTo>
                <a:lnTo>
                  <a:pt x="3355860" y="2732532"/>
                </a:lnTo>
                <a:lnTo>
                  <a:pt x="3358908" y="2734056"/>
                </a:lnTo>
                <a:lnTo>
                  <a:pt x="3361956" y="2731008"/>
                </a:lnTo>
                <a:lnTo>
                  <a:pt x="3361956" y="2727960"/>
                </a:lnTo>
                <a:close/>
                <a:moveTo>
                  <a:pt x="3384816" y="2830068"/>
                </a:moveTo>
                <a:lnTo>
                  <a:pt x="3371100" y="2764536"/>
                </a:lnTo>
                <a:lnTo>
                  <a:pt x="3369576" y="2761488"/>
                </a:lnTo>
                <a:lnTo>
                  <a:pt x="3365004" y="2761488"/>
                </a:lnTo>
                <a:lnTo>
                  <a:pt x="3361956" y="2763012"/>
                </a:lnTo>
                <a:lnTo>
                  <a:pt x="3361956" y="2767584"/>
                </a:lnTo>
                <a:lnTo>
                  <a:pt x="3375672" y="2831592"/>
                </a:lnTo>
                <a:lnTo>
                  <a:pt x="3378720" y="2834640"/>
                </a:lnTo>
                <a:lnTo>
                  <a:pt x="3381768" y="2836164"/>
                </a:lnTo>
                <a:lnTo>
                  <a:pt x="3384816" y="2833116"/>
                </a:lnTo>
                <a:lnTo>
                  <a:pt x="3384816" y="2830068"/>
                </a:lnTo>
                <a:close/>
                <a:moveTo>
                  <a:pt x="3406152" y="2926080"/>
                </a:moveTo>
                <a:lnTo>
                  <a:pt x="3393960" y="2866644"/>
                </a:lnTo>
                <a:lnTo>
                  <a:pt x="3390912" y="2863596"/>
                </a:lnTo>
                <a:lnTo>
                  <a:pt x="3387864" y="2863596"/>
                </a:lnTo>
                <a:lnTo>
                  <a:pt x="3384816" y="2865120"/>
                </a:lnTo>
                <a:lnTo>
                  <a:pt x="3384816" y="2869692"/>
                </a:lnTo>
                <a:lnTo>
                  <a:pt x="3397008" y="2927604"/>
                </a:lnTo>
                <a:lnTo>
                  <a:pt x="3400056" y="2930652"/>
                </a:lnTo>
                <a:lnTo>
                  <a:pt x="3403104" y="2930652"/>
                </a:lnTo>
                <a:lnTo>
                  <a:pt x="3406152" y="2929128"/>
                </a:lnTo>
                <a:lnTo>
                  <a:pt x="3406152" y="292608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CustomShape 4"/>
          <p:cNvSpPr/>
          <p:nvPr/>
        </p:nvSpPr>
        <p:spPr>
          <a:xfrm>
            <a:off x="2677680" y="5529240"/>
            <a:ext cx="78840" cy="50400"/>
          </a:xfrm>
          <a:custGeom>
            <a:avLst/>
            <a:gdLst/>
            <a:ahLst/>
            <a:rect l="l" t="t" r="r" b="b"/>
            <a:pathLst>
              <a:path w="79375" h="50800">
                <a:moveTo>
                  <a:pt x="0" y="0"/>
                </a:moveTo>
                <a:lnTo>
                  <a:pt x="79247" y="50291"/>
                </a:lnTo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CustomShape 5"/>
          <p:cNvSpPr/>
          <p:nvPr/>
        </p:nvSpPr>
        <p:spPr>
          <a:xfrm>
            <a:off x="2020680" y="2171880"/>
            <a:ext cx="280440" cy="249840"/>
          </a:xfrm>
          <a:custGeom>
            <a:avLst/>
            <a:gdLst/>
            <a:ahLst/>
            <a:rect l="l" t="t" r="r" b="b"/>
            <a:pathLst>
              <a:path w="280669" h="250189">
                <a:moveTo>
                  <a:pt x="140207" y="249936"/>
                </a:moveTo>
                <a:lnTo>
                  <a:pt x="95780" y="243523"/>
                </a:lnTo>
                <a:lnTo>
                  <a:pt x="57278" y="225698"/>
                </a:lnTo>
                <a:lnTo>
                  <a:pt x="26968" y="198583"/>
                </a:lnTo>
                <a:lnTo>
                  <a:pt x="7120" y="164299"/>
                </a:lnTo>
                <a:lnTo>
                  <a:pt x="0" y="124968"/>
                </a:lnTo>
                <a:lnTo>
                  <a:pt x="7120" y="85636"/>
                </a:lnTo>
                <a:lnTo>
                  <a:pt x="26968" y="51352"/>
                </a:lnTo>
                <a:lnTo>
                  <a:pt x="57278" y="24237"/>
                </a:lnTo>
                <a:lnTo>
                  <a:pt x="95780" y="6412"/>
                </a:lnTo>
                <a:lnTo>
                  <a:pt x="140207" y="0"/>
                </a:lnTo>
                <a:lnTo>
                  <a:pt x="184635" y="6412"/>
                </a:lnTo>
                <a:lnTo>
                  <a:pt x="223137" y="24237"/>
                </a:lnTo>
                <a:lnTo>
                  <a:pt x="253447" y="51352"/>
                </a:lnTo>
                <a:lnTo>
                  <a:pt x="273295" y="85636"/>
                </a:lnTo>
                <a:lnTo>
                  <a:pt x="280415" y="124968"/>
                </a:lnTo>
                <a:lnTo>
                  <a:pt x="273295" y="164299"/>
                </a:lnTo>
                <a:lnTo>
                  <a:pt x="253447" y="198583"/>
                </a:lnTo>
                <a:lnTo>
                  <a:pt x="223137" y="225698"/>
                </a:lnTo>
                <a:lnTo>
                  <a:pt x="184635" y="243523"/>
                </a:lnTo>
                <a:lnTo>
                  <a:pt x="140207" y="2499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2" name="bg object 26" descr=""/>
          <p:cNvPicPr/>
          <p:nvPr/>
        </p:nvPicPr>
        <p:blipFill>
          <a:blip r:embed="rId7"/>
          <a:stretch/>
        </p:blipFill>
        <p:spPr>
          <a:xfrm>
            <a:off x="4131720" y="3502080"/>
            <a:ext cx="1392480" cy="3434760"/>
          </a:xfrm>
          <a:prstGeom prst="rect">
            <a:avLst/>
          </a:prstGeom>
          <a:ln>
            <a:noFill/>
          </a:ln>
        </p:spPr>
      </p:pic>
      <p:sp>
        <p:nvSpPr>
          <p:cNvPr id="93" name="CustomShape 6"/>
          <p:cNvSpPr/>
          <p:nvPr/>
        </p:nvSpPr>
        <p:spPr>
          <a:xfrm>
            <a:off x="2020680" y="2171880"/>
            <a:ext cx="280440" cy="249840"/>
          </a:xfrm>
          <a:custGeom>
            <a:avLst/>
            <a:gdLst/>
            <a:ahLst/>
            <a:rect l="l" t="t" r="r" b="b"/>
            <a:pathLst>
              <a:path w="280669" h="250189">
                <a:moveTo>
                  <a:pt x="140207" y="0"/>
                </a:moveTo>
                <a:lnTo>
                  <a:pt x="95780" y="6412"/>
                </a:lnTo>
                <a:lnTo>
                  <a:pt x="57278" y="24237"/>
                </a:lnTo>
                <a:lnTo>
                  <a:pt x="26968" y="51352"/>
                </a:lnTo>
                <a:lnTo>
                  <a:pt x="7120" y="85636"/>
                </a:lnTo>
                <a:lnTo>
                  <a:pt x="0" y="124968"/>
                </a:lnTo>
                <a:lnTo>
                  <a:pt x="7120" y="164299"/>
                </a:lnTo>
                <a:lnTo>
                  <a:pt x="26968" y="198583"/>
                </a:lnTo>
                <a:lnTo>
                  <a:pt x="57278" y="225698"/>
                </a:lnTo>
                <a:lnTo>
                  <a:pt x="95780" y="243523"/>
                </a:lnTo>
                <a:lnTo>
                  <a:pt x="140207" y="249936"/>
                </a:lnTo>
                <a:lnTo>
                  <a:pt x="184635" y="243523"/>
                </a:lnTo>
                <a:lnTo>
                  <a:pt x="223137" y="225698"/>
                </a:lnTo>
                <a:lnTo>
                  <a:pt x="253447" y="198583"/>
                </a:lnTo>
                <a:lnTo>
                  <a:pt x="273295" y="164299"/>
                </a:lnTo>
                <a:lnTo>
                  <a:pt x="280415" y="124968"/>
                </a:lnTo>
                <a:lnTo>
                  <a:pt x="273295" y="85636"/>
                </a:lnTo>
                <a:lnTo>
                  <a:pt x="253447" y="51352"/>
                </a:lnTo>
                <a:lnTo>
                  <a:pt x="223137" y="24237"/>
                </a:lnTo>
                <a:lnTo>
                  <a:pt x="184635" y="6412"/>
                </a:lnTo>
                <a:lnTo>
                  <a:pt x="140207" y="0"/>
                </a:lnTo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PlaceHolder 7"/>
          <p:cNvSpPr>
            <a:spLocks noGrp="1"/>
          </p:cNvSpPr>
          <p:nvPr>
            <p:ph type="title"/>
          </p:nvPr>
        </p:nvSpPr>
        <p:spPr>
          <a:xfrm>
            <a:off x="536040" y="387720"/>
            <a:ext cx="8986320" cy="1357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800" spc="-1" strike="noStrike">
                <a:latin typeface="Calibri"/>
              </a:rPr>
              <a:t>Click to edit the title text format</a:t>
            </a:r>
            <a:endParaRPr b="0" lang="en-US" sz="2800" spc="-1" strike="noStrike">
              <a:latin typeface="Calibri"/>
            </a:endParaRPr>
          </a:p>
        </p:txBody>
      </p:sp>
      <p:sp>
        <p:nvSpPr>
          <p:cNvPr id="95" name="PlaceHolder 8"/>
          <p:cNvSpPr>
            <a:spLocks noGrp="1"/>
          </p:cNvSpPr>
          <p:nvPr>
            <p:ph type="body"/>
          </p:nvPr>
        </p:nvSpPr>
        <p:spPr>
          <a:xfrm>
            <a:off x="502920" y="1787760"/>
            <a:ext cx="4375080" cy="4507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Click to edit the outline text format</a:t>
            </a:r>
            <a:endParaRPr b="0" lang="en-US" sz="1800" spc="-1" strike="noStrike"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Calibri"/>
              </a:rPr>
              <a:t>Second Outline Level</a:t>
            </a:r>
            <a:endParaRPr b="0" lang="en-US" sz="1800" spc="-1" strike="noStrike"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Third Outline Level</a:t>
            </a:r>
            <a:endParaRPr b="0" lang="en-US" sz="1800" spc="-1" strike="noStrike"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Calibri"/>
              </a:rPr>
              <a:t>Fourth Outline Level</a:t>
            </a:r>
            <a:endParaRPr b="0" lang="en-US" sz="1800" spc="-1" strike="noStrike"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Fifth Outline Level</a:t>
            </a:r>
            <a:endParaRPr b="0" lang="en-US" sz="1800" spc="-1" strike="noStrike"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Sixth Outline Level</a:t>
            </a:r>
            <a:endParaRPr b="0" lang="en-US" sz="1800" spc="-1" strike="noStrike"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Seventh Outline Level</a:t>
            </a:r>
            <a:endParaRPr b="0" lang="en-US" sz="1800" spc="-1" strike="noStrike">
              <a:latin typeface="Calibri"/>
            </a:endParaRPr>
          </a:p>
        </p:txBody>
      </p:sp>
      <p:sp>
        <p:nvSpPr>
          <p:cNvPr id="96" name="PlaceHolder 9"/>
          <p:cNvSpPr>
            <a:spLocks noGrp="1"/>
          </p:cNvSpPr>
          <p:nvPr>
            <p:ph type="body"/>
          </p:nvPr>
        </p:nvSpPr>
        <p:spPr>
          <a:xfrm>
            <a:off x="5180040" y="1787760"/>
            <a:ext cx="4375080" cy="4507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Click to edit the outline text format</a:t>
            </a:r>
            <a:endParaRPr b="0" lang="en-US" sz="1800" spc="-1" strike="noStrike"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Calibri"/>
              </a:rPr>
              <a:t>Second Outline Level</a:t>
            </a:r>
            <a:endParaRPr b="0" lang="en-US" sz="1800" spc="-1" strike="noStrike"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Third Outline Level</a:t>
            </a:r>
            <a:endParaRPr b="0" lang="en-US" sz="1800" spc="-1" strike="noStrike"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Calibri"/>
              </a:rPr>
              <a:t>Fourth Outline Level</a:t>
            </a:r>
            <a:endParaRPr b="0" lang="en-US" sz="1800" spc="-1" strike="noStrike"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Fifth Outline Level</a:t>
            </a:r>
            <a:endParaRPr b="0" lang="en-US" sz="1800" spc="-1" strike="noStrike"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Sixth Outline Level</a:t>
            </a:r>
            <a:endParaRPr b="0" lang="en-US" sz="1800" spc="-1" strike="noStrike"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Calibri"/>
              </a:rPr>
              <a:t>Seventh Outline Level</a:t>
            </a:r>
            <a:endParaRPr b="0" lang="en-US" sz="1800" spc="-1" strike="noStrike">
              <a:latin typeface="Calibri"/>
            </a:endParaRPr>
          </a:p>
        </p:txBody>
      </p:sp>
      <p:sp>
        <p:nvSpPr>
          <p:cNvPr id="97" name="PlaceHolder 10"/>
          <p:cNvSpPr>
            <a:spLocks noGrp="1"/>
          </p:cNvSpPr>
          <p:nvPr>
            <p:ph type="ftr"/>
          </p:nvPr>
        </p:nvSpPr>
        <p:spPr>
          <a:xfrm>
            <a:off x="3420000" y="7228440"/>
            <a:ext cx="3218400" cy="388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98" name="PlaceHolder 11"/>
          <p:cNvSpPr>
            <a:spLocks noGrp="1"/>
          </p:cNvSpPr>
          <p:nvPr>
            <p:ph type="dt"/>
          </p:nvPr>
        </p:nvSpPr>
        <p:spPr>
          <a:xfrm>
            <a:off x="502920" y="7228440"/>
            <a:ext cx="2313000" cy="388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99" name="PlaceHolder 12"/>
          <p:cNvSpPr>
            <a:spLocks noGrp="1"/>
          </p:cNvSpPr>
          <p:nvPr>
            <p:ph type="sldNum"/>
          </p:nvPr>
        </p:nvSpPr>
        <p:spPr>
          <a:xfrm>
            <a:off x="7242120" y="7228440"/>
            <a:ext cx="2313000" cy="388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>
              <a:lnSpc>
                <a:spcPct val="100000"/>
              </a:lnSpc>
            </a:pPr>
            <a:fld id="{D7F82C3B-4A61-4C02-B900-4B07F47A641C}" type="slidenum">
              <a:rPr b="0" lang="en-US" sz="1400" spc="-1" strike="noStrike">
                <a:solidFill>
                  <a:srgbClr val="b2b2b2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7" Type="http://schemas.openxmlformats.org/officeDocument/2006/relationships/image" Target="../media/image13.jpeg"/><Relationship Id="rId8" Type="http://schemas.openxmlformats.org/officeDocument/2006/relationships/image" Target="../media/image14.jpeg"/><Relationship Id="rId9" Type="http://schemas.openxmlformats.org/officeDocument/2006/relationships/image" Target="../media/image15.jpeg"/><Relationship Id="rId10" Type="http://schemas.openxmlformats.org/officeDocument/2006/relationships/image" Target="../media/image16.jpeg"/><Relationship Id="rId1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hyperlink" Target="http://www.verizon.com/about/news/verizon-unveils-public-safety-private-core" TargetMode="External"/><Relationship Id="rId3" Type="http://schemas.openxmlformats.org/officeDocument/2006/relationships/hyperlink" Target="http://www.verizon.com/about/news/verizon-unveils-public-safety-private-core" TargetMode="External"/><Relationship Id="rId4" Type="http://schemas.openxmlformats.org/officeDocument/2006/relationships/hyperlink" Target="http://www.telecompetitor.com/verizon-to-introduce-frontline-first-responder-network/" TargetMode="External"/><Relationship Id="rId5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://www.digi.com/solutions/by-technology/firstnet" TargetMode="External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hyperlink" Target="http://www.gao.gov/assets/gao-17-569.pdf" TargetMode="External"/><Relationship Id="rId3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://www.cisecurity.org/wp-content/uploads/2019/06/CIS-2018-Year-in-Review.pdf" TargetMode="External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7" Type="http://schemas.openxmlformats.org/officeDocument/2006/relationships/image" Target="../media/image27.jpeg"/><Relationship Id="rId8" Type="http://schemas.openxmlformats.org/officeDocument/2006/relationships/image" Target="../media/image28.jpeg"/><Relationship Id="rId9" Type="http://schemas.openxmlformats.org/officeDocument/2006/relationships/image" Target="../media/image29.jpeg"/><Relationship Id="rId10" Type="http://schemas.openxmlformats.org/officeDocument/2006/relationships/image" Target="../media/image30.jpeg"/><Relationship Id="rId11" Type="http://schemas.openxmlformats.org/officeDocument/2006/relationships/image" Target="../media/image31.jpeg"/><Relationship Id="rId12" Type="http://schemas.openxmlformats.org/officeDocument/2006/relationships/image" Target="../media/image32.jpeg"/><Relationship Id="rId13" Type="http://schemas.openxmlformats.org/officeDocument/2006/relationships/image" Target="../media/image33.jpeg"/><Relationship Id="rId14" Type="http://schemas.openxmlformats.org/officeDocument/2006/relationships/hyperlink" Target="mailto:info@msisac.org" TargetMode="External"/><Relationship Id="rId15" Type="http://schemas.openxmlformats.org/officeDocument/2006/relationships/hyperlink" Target="mailto:soc@msisac.org" TargetMode="External"/><Relationship Id="rId16" Type="http://schemas.openxmlformats.org/officeDocument/2006/relationships/hyperlink" Target="http://www.govtech.com/blogs/lohrmann-on-cybersecurity/the-msisac-story-more-than-a-decade-of-growing-membership-and-influence.html" TargetMode="External"/><Relationship Id="rId17" Type="http://schemas.openxmlformats.org/officeDocument/2006/relationships/hyperlink" Target="http://www.govtech.com/blogs/lohrmann-on-cybersecurity/the-msisac-story-more-than-a-decade-of-growing-membership-and-influence.html" TargetMode="External"/><Relationship Id="rId18" Type="http://schemas.openxmlformats.org/officeDocument/2006/relationships/hyperlink" Target="http://www.govtech.com/blogs/lohrmann-on-cybersecurity/the-msisac-story-more-than-a-decade-of-growing-membership-and-influence.html" TargetMode="External"/><Relationship Id="rId19" Type="http://schemas.openxmlformats.org/officeDocument/2006/relationships/hyperlink" Target="http://www.govtech.com/blogs/lohrmann-on-cybersecurity/the-msisac-story-more-than-a-decade-of-growing-membership-and-influence.html" TargetMode="External"/><Relationship Id="rId20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hyperlink" Target="http://www.reuters.com/world/us/us-cyber-watchdog-has-no-confidence-security-us-emergency-cell-network-senator-2023-04-12/" TargetMode="External"/><Relationship Id="rId2" Type="http://schemas.openxmlformats.org/officeDocument/2006/relationships/hyperlink" Target="http://www.reuters.com/world/us/us-cyber-watchdog-has-no-confidence-security-us-emergency-cell-network-senator-2023-04-12/" TargetMode="External"/><Relationship Id="rId3" Type="http://schemas.openxmlformats.org/officeDocument/2006/relationships/hyperlink" Target="http://www.reuters.com/world/us/us-cyber-watchdog-has-no-confidence-security-us-emergency-cell-network-senator-2023-04-12/" TargetMode="External"/><Relationship Id="rId4" Type="http://schemas.openxmlformats.org/officeDocument/2006/relationships/hyperlink" Target="http://www.reuters.com/world/us/us-cyber-watchdog-has-no-confidence-security-us-emergency-cell-network-senator-2023-04-12/" TargetMode="External"/><Relationship Id="rId5" Type="http://schemas.openxmlformats.org/officeDocument/2006/relationships/hyperlink" Target="http://www.reuters.com/world/us/us-cyber-watchdog-has-no-confidence-security-us-emergency-cell-network-senator-2023-04-12/" TargetMode="External"/><Relationship Id="rId6" Type="http://schemas.openxmlformats.org/officeDocument/2006/relationships/hyperlink" Target="http://www.reuters.com/world/us/us-cyber-watchdog-has-no-confidence-security-us-emergency-cell-network-senator-2023-04-12/" TargetMode="External"/><Relationship Id="rId7" Type="http://schemas.openxmlformats.org/officeDocument/2006/relationships/image" Target="../media/image34.jpeg"/><Relationship Id="rId8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image" Target="../media/image37.jpeg"/><Relationship Id="rId3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hyperlink" Target="http://www.cisa.gov/sites/default/files/publications/NSTAC%20STF%20Report%20FINAL%2011302009_0.pdf" TargetMode="External"/><Relationship Id="rId3" Type="http://schemas.openxmlformats.org/officeDocument/2006/relationships/image" Target="../media/image39.jpeg"/><Relationship Id="rId4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hyperlink" Target="http://www.fiercewireless.com/wireless/firstnet-all-at-t-lte-bands-to-be-available-to-public-safety-year" TargetMode="External"/><Relationship Id="rId2" Type="http://schemas.openxmlformats.org/officeDocument/2006/relationships/hyperlink" Target="http://www.fiercewireless.com/wireless/firstnet-all-at-t-lte-bands-to-be-available-to-public-safety-year" TargetMode="External"/><Relationship Id="rId3" Type="http://schemas.openxmlformats.org/officeDocument/2006/relationships/hyperlink" Target="http://www.fiercewireless.com/wireless/firstnet-all-at-t-lte-bands-to-be-available-to-public-safety-year" TargetMode="External"/><Relationship Id="rId4" Type="http://schemas.openxmlformats.org/officeDocument/2006/relationships/hyperlink" Target="http://www.fiercewireless.com/wireless/firstnet-all-at-t-lte-bands-to-be-available-to-public-safety-year" TargetMode="External"/><Relationship Id="rId5" Type="http://schemas.openxmlformats.org/officeDocument/2006/relationships/hyperlink" Target="http://www.fiercewireless.com/wireless/firstnet-all-at-t-lte-bands-to-be-available-to-public-safety-year" TargetMode="External"/><Relationship Id="rId6" Type="http://schemas.openxmlformats.org/officeDocument/2006/relationships/hyperlink" Target="http://www.fiercewireless.com/wireless/firstnet-all-at-t-lte-bands-to-be-available-to-public-safety-year" TargetMode="External"/><Relationship Id="rId7" Type="http://schemas.openxmlformats.org/officeDocument/2006/relationships/image" Target="../media/image41.jpeg"/><Relationship Id="rId8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hyperlink" Target="http://www.fcc.gov/700-mhz-public-safety-narrowband-spectrum" TargetMode="External"/><Relationship Id="rId3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hyperlink" Target="http://www.nperf.com/en/map/US/-/187448.ATT-FirstNet/signal/?ll=32.47269502206151&amp;lg=-103.35937500000001&amp;zoom=4" TargetMode="External"/><Relationship Id="rId3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hyperlink" Target="http://www.phonearena.com/news/Cheat-sheet-which-4G-LTE-bands-do-AT-T-Verizon-T-Mobile-and-Sprint-use-in-the-USA_id77933" TargetMode="External"/><Relationship Id="rId5" Type="http://schemas.openxmlformats.org/officeDocument/2006/relationships/hyperlink" Target="http://www.phonearena.com/news/Cheat-sheet-which-4G-LTE-bands-do-AT-T-Verizon-T-Mobile-and-Sprint-use-in-the-USA_id77933" TargetMode="External"/><Relationship Id="rId6" Type="http://schemas.openxmlformats.org/officeDocument/2006/relationships/hyperlink" Target="http://www.phonearena.com/news/Cheat-sheet-which-4G-LTE-bands-do-AT-T-Verizon-T-Mobile-and-Sprint-use-in-the-USA_id77933" TargetMode="External"/><Relationship Id="rId7" Type="http://schemas.openxmlformats.org/officeDocument/2006/relationships/hyperlink" Target="http://www.phonearena.com/news/Cheat-sheet-which-4G-LTE-bands-do-AT-T-Verizon-T-Mobile-and-Sprint-use-in-the-USA_id77933" TargetMode="External"/><Relationship Id="rId8" Type="http://schemas.openxmlformats.org/officeDocument/2006/relationships/hyperlink" Target="http://www.phonearena.com/news/Cheat-sheet-which-4G-LTE-bands-do-AT-T-Verizon-T-Mobile-and-Sprint-use-in-the-USA_id77933" TargetMode="External"/><Relationship Id="rId9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hyperlink" Target="http://www.nperf.com/en/map/5g" TargetMode="External"/><Relationship Id="rId3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hyperlink" Target="http://www.nperf.com/en/map/5g" TargetMode="External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8" Type="http://schemas.openxmlformats.org/officeDocument/2006/relationships/image" Target="../media/image56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Relationship Id="rId11" Type="http://schemas.openxmlformats.org/officeDocument/2006/relationships/image" Target="../media/image59.png"/><Relationship Id="rId12" Type="http://schemas.openxmlformats.org/officeDocument/2006/relationships/image" Target="../media/image60.png"/><Relationship Id="rId13" Type="http://schemas.openxmlformats.org/officeDocument/2006/relationships/image" Target="../media/image61.png"/><Relationship Id="rId14" Type="http://schemas.openxmlformats.org/officeDocument/2006/relationships/image" Target="../media/image62.png"/><Relationship Id="rId15" Type="http://schemas.openxmlformats.org/officeDocument/2006/relationships/image" Target="../media/image63.png"/><Relationship Id="rId16" Type="http://schemas.openxmlformats.org/officeDocument/2006/relationships/image" Target="../media/image64.png"/><Relationship Id="rId17" Type="http://schemas.openxmlformats.org/officeDocument/2006/relationships/image" Target="../media/image65.png"/><Relationship Id="rId18" Type="http://schemas.openxmlformats.org/officeDocument/2006/relationships/image" Target="../media/image66.png"/><Relationship Id="rId19" Type="http://schemas.openxmlformats.org/officeDocument/2006/relationships/image" Target="../media/image67.png"/><Relationship Id="rId20" Type="http://schemas.openxmlformats.org/officeDocument/2006/relationships/image" Target="../media/image68.png"/><Relationship Id="rId21" Type="http://schemas.openxmlformats.org/officeDocument/2006/relationships/image" Target="../media/image69.png"/><Relationship Id="rId22" Type="http://schemas.openxmlformats.org/officeDocument/2006/relationships/image" Target="../media/image70.png"/><Relationship Id="rId23" Type="http://schemas.openxmlformats.org/officeDocument/2006/relationships/image" Target="../media/image71.png"/><Relationship Id="rId24" Type="http://schemas.openxmlformats.org/officeDocument/2006/relationships/image" Target="../media/image72.png"/><Relationship Id="rId25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73.jpeg"/><Relationship Id="rId2" Type="http://schemas.openxmlformats.org/officeDocument/2006/relationships/slideLayout" Target="../slideLayouts/slideLayout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74.jpeg"/><Relationship Id="rId2" Type="http://schemas.openxmlformats.org/officeDocument/2006/relationships/slideLayout" Target="../slideLayouts/slideLayout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75.jpeg"/><Relationship Id="rId2" Type="http://schemas.openxmlformats.org/officeDocument/2006/relationships/image" Target="../media/image76.png"/><Relationship Id="rId3" Type="http://schemas.openxmlformats.org/officeDocument/2006/relationships/image" Target="../media/image77.jpeg"/><Relationship Id="rId4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hyperlink" Target="http://www.nperf.com/en/map/5g" TargetMode="External"/><Relationship Id="rId2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78.jpeg"/><Relationship Id="rId2" Type="http://schemas.openxmlformats.org/officeDocument/2006/relationships/image" Target="../media/image79.png"/><Relationship Id="rId3" Type="http://schemas.openxmlformats.org/officeDocument/2006/relationships/hyperlink" Target="http://www.nperf.com/en/map/US/-/187448.ATT-FirstNet/signal/?ll=29.906138955802703&amp;lg=-81.27410888671876&amp;zoom=10" TargetMode="External"/><Relationship Id="rId4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80.jpeg"/><Relationship Id="rId2" Type="http://schemas.openxmlformats.org/officeDocument/2006/relationships/image" Target="../media/image81.png"/><Relationship Id="rId3" Type="http://schemas.openxmlformats.org/officeDocument/2006/relationships/image" Target="../media/image82.jpeg"/><Relationship Id="rId4" Type="http://schemas.openxmlformats.org/officeDocument/2006/relationships/image" Target="../media/image83.png"/><Relationship Id="rId5" Type="http://schemas.openxmlformats.org/officeDocument/2006/relationships/image" Target="../media/image84.jpeg"/><Relationship Id="rId6" Type="http://schemas.openxmlformats.org/officeDocument/2006/relationships/image" Target="../media/image85.jpeg"/><Relationship Id="rId7" Type="http://schemas.openxmlformats.org/officeDocument/2006/relationships/image" Target="../media/image86.jpeg"/><Relationship Id="rId8" Type="http://schemas.openxmlformats.org/officeDocument/2006/relationships/image" Target="../media/image87.jpeg"/><Relationship Id="rId9" Type="http://schemas.openxmlformats.org/officeDocument/2006/relationships/image" Target="../media/image88.jpeg"/><Relationship Id="rId10" Type="http://schemas.openxmlformats.org/officeDocument/2006/relationships/image" Target="../media/image89.jpeg"/><Relationship Id="rId11" Type="http://schemas.openxmlformats.org/officeDocument/2006/relationships/image" Target="../media/image90.jpeg"/><Relationship Id="rId12" Type="http://schemas.openxmlformats.org/officeDocument/2006/relationships/hyperlink" Target="http://www.brighttalk.com/webcast/11689/410268" TargetMode="External"/><Relationship Id="rId13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91.jpeg"/><Relationship Id="rId2" Type="http://schemas.openxmlformats.org/officeDocument/2006/relationships/image" Target="../media/image92.jpeg"/><Relationship Id="rId3" Type="http://schemas.openxmlformats.org/officeDocument/2006/relationships/image" Target="../media/image93.jpeg"/><Relationship Id="rId4" Type="http://schemas.openxmlformats.org/officeDocument/2006/relationships/hyperlink" Target="http://www.brighttalk.com/webcast/11689/410268" TargetMode="External"/><Relationship Id="rId5" Type="http://schemas.openxmlformats.org/officeDocument/2006/relationships/slideLayout" Target="../slideLayouts/slideLayout1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94.jpeg"/><Relationship Id="rId2" Type="http://schemas.openxmlformats.org/officeDocument/2006/relationships/image" Target="../media/image95.png"/><Relationship Id="rId3" Type="http://schemas.openxmlformats.org/officeDocument/2006/relationships/image" Target="../media/image96.png"/><Relationship Id="rId4" Type="http://schemas.openxmlformats.org/officeDocument/2006/relationships/image" Target="../media/image97.png"/><Relationship Id="rId5" Type="http://schemas.openxmlformats.org/officeDocument/2006/relationships/image" Target="../media/image98.png"/><Relationship Id="rId6" Type="http://schemas.openxmlformats.org/officeDocument/2006/relationships/image" Target="../media/image99.jpeg"/><Relationship Id="rId7" Type="http://schemas.openxmlformats.org/officeDocument/2006/relationships/image" Target="../media/image100.jpeg"/><Relationship Id="rId8" Type="http://schemas.openxmlformats.org/officeDocument/2006/relationships/image" Target="../media/image101.png"/><Relationship Id="rId9" Type="http://schemas.openxmlformats.org/officeDocument/2006/relationships/image" Target="../media/image102.png"/><Relationship Id="rId10" Type="http://schemas.openxmlformats.org/officeDocument/2006/relationships/image" Target="../media/image103.png"/><Relationship Id="rId11" Type="http://schemas.openxmlformats.org/officeDocument/2006/relationships/image" Target="../media/image104.png"/><Relationship Id="rId12" Type="http://schemas.openxmlformats.org/officeDocument/2006/relationships/image" Target="../media/image105.png"/><Relationship Id="rId13" Type="http://schemas.openxmlformats.org/officeDocument/2006/relationships/slideLayout" Target="../slideLayouts/slideLayout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hyperlink" Target="http://www.thegatewaypundit.com/2022/11/breaking-exclusive-election-" TargetMode="External"/><Relationship Id="rId2" Type="http://schemas.openxmlformats.org/officeDocument/2006/relationships/hyperlink" Target="http://www.thegatewaypundit.com/2022/11/breaking-exclusive-election-" TargetMode="External"/><Relationship Id="rId3" Type="http://schemas.openxmlformats.org/officeDocument/2006/relationships/hyperlink" Target="http://www.cisco.com/c/en/us/td/docs/wireless/asr_5000/21-15_6-9/SAEGW-Admin/21-15-SAEGW-Admin/directtunnel4g.html" TargetMode="External"/><Relationship Id="rId4" Type="http://schemas.openxmlformats.org/officeDocument/2006/relationships/hyperlink" Target="http://www.cisco.com/c/en/us/td/docs/wireless/asr_5000/21-15_6-9/SAEGW-Admin/21-15-SAEGW-Admin/directtunnel4g.html" TargetMode="External"/><Relationship Id="rId5" Type="http://schemas.openxmlformats.org/officeDocument/2006/relationships/hyperlink" Target="http://www.cisco.com/c/en/us/td/docs/wireless/asr_5000/21-15_6-9/SAEGW-Admin/21-15-SAEGW-Admin/directtunnel4g.html" TargetMode="External"/><Relationship Id="rId6" Type="http://schemas.openxmlformats.org/officeDocument/2006/relationships/hyperlink" Target="http://www.ericsson.com/494930/assets/local/mission-critical-comm/doc/ericsson-mission-critical-networks.pdf" TargetMode="External"/><Relationship Id="rId7" Type="http://schemas.openxmlformats.org/officeDocument/2006/relationships/hyperlink" Target="http://www.youtube.com/watch?v=U7KkcLKBxFY" TargetMode="External"/><Relationship Id="rId8" Type="http://schemas.openxmlformats.org/officeDocument/2006/relationships/slideLayout" Target="../slideLayouts/slideLayout1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106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Shape 1"/>
          <p:cNvSpPr txBox="1"/>
          <p:nvPr/>
        </p:nvSpPr>
        <p:spPr>
          <a:xfrm>
            <a:off x="1348200" y="2685240"/>
            <a:ext cx="7368120" cy="131040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>
            <a:noAutofit/>
          </a:bodyPr>
          <a:p>
            <a:pPr marL="868680" indent="-856080">
              <a:lnSpc>
                <a:spcPct val="100000"/>
              </a:lnSpc>
              <a:spcBef>
                <a:spcPts val="99"/>
              </a:spcBef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40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"Invisible" Wireless</a:t>
            </a:r>
            <a:r>
              <a:rPr b="0" lang="en-US" sz="4000" spc="4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2" strike="noStrike">
                <a:solidFill>
                  <a:srgbClr val="000000"/>
                </a:solidFill>
                <a:latin typeface="Arial"/>
              </a:rPr>
              <a:t>Channel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into</a:t>
            </a:r>
            <a:r>
              <a:rPr b="0" lang="en-US" sz="40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Our Voting </a:t>
            </a:r>
            <a:r>
              <a:rPr b="0" lang="en-US" sz="4000" spc="-12" strike="noStrike">
                <a:solidFill>
                  <a:srgbClr val="000000"/>
                </a:solidFill>
                <a:latin typeface="Arial"/>
              </a:rPr>
              <a:t>Precincts</a:t>
            </a:r>
            <a:endParaRPr b="0" lang="en-US" sz="4000" spc="-1" strike="noStrike">
              <a:latin typeface="Calibri"/>
            </a:endParaRPr>
          </a:p>
        </p:txBody>
      </p:sp>
      <p:sp>
        <p:nvSpPr>
          <p:cNvPr id="137" name="CustomShape 2"/>
          <p:cNvSpPr/>
          <p:nvPr/>
        </p:nvSpPr>
        <p:spPr>
          <a:xfrm>
            <a:off x="3577680" y="4296600"/>
            <a:ext cx="2903040" cy="168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algn="ctr">
              <a:lnSpc>
                <a:spcPts val="3353"/>
              </a:lnSpc>
              <a:spcBef>
                <a:spcPts val="99"/>
              </a:spcBef>
            </a:pPr>
            <a:r>
              <a:rPr b="0" lang="en-US" sz="2800" spc="-1" strike="noStrike">
                <a:latin typeface="Arial"/>
              </a:rPr>
              <a:t>Charles</a:t>
            </a:r>
            <a:r>
              <a:rPr b="0" lang="en-US" sz="2800" spc="12" strike="noStrike">
                <a:latin typeface="Arial"/>
              </a:rPr>
              <a:t> </a:t>
            </a:r>
            <a:r>
              <a:rPr b="0" lang="en-US" sz="2800" spc="-12" strike="noStrike">
                <a:latin typeface="Arial"/>
              </a:rPr>
              <a:t>Bernardin</a:t>
            </a:r>
            <a:endParaRPr b="0" lang="en-US" sz="2800" spc="-1" strike="noStrike">
              <a:latin typeface="Arial"/>
            </a:endParaRPr>
          </a:p>
          <a:p>
            <a:pPr marL="20160" algn="ctr">
              <a:lnSpc>
                <a:spcPts val="2171"/>
              </a:lnSpc>
              <a:spcBef>
                <a:spcPts val="60"/>
              </a:spcBef>
            </a:pPr>
            <a:r>
              <a:rPr b="0" lang="en-US" sz="1800" spc="-1" strike="noStrike">
                <a:latin typeface="Arial"/>
              </a:rPr>
              <a:t>(@Guy_Smith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on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Telegram) </a:t>
            </a:r>
            <a:r>
              <a:rPr b="0" lang="en-US" sz="1800" spc="-26" strike="noStrike">
                <a:latin typeface="Arial"/>
              </a:rPr>
              <a:t>and</a:t>
            </a:r>
            <a:endParaRPr b="0" lang="en-US" sz="1800" spc="-1" strike="noStrike">
              <a:latin typeface="Arial"/>
            </a:endParaRPr>
          </a:p>
          <a:p>
            <a:pPr marL="720" algn="ctr">
              <a:lnSpc>
                <a:spcPts val="3291"/>
              </a:lnSpc>
            </a:pPr>
            <a:r>
              <a:rPr b="0" lang="en-US" sz="2800" spc="-1" strike="noStrike">
                <a:latin typeface="Arial"/>
              </a:rPr>
              <a:t>Sophie </a:t>
            </a:r>
            <a:r>
              <a:rPr b="0" lang="en-US" sz="2800" spc="-12" strike="noStrike">
                <a:latin typeface="Arial"/>
              </a:rPr>
              <a:t>Anderson</a:t>
            </a:r>
            <a:endParaRPr b="0" lang="en-US" sz="2800" spc="-1" strike="noStrike">
              <a:latin typeface="Arial"/>
            </a:endParaRPr>
          </a:p>
          <a:p>
            <a:pPr marL="720" algn="ctr">
              <a:lnSpc>
                <a:spcPts val="2154"/>
              </a:lnSpc>
            </a:pPr>
            <a:r>
              <a:rPr b="0" lang="en-US" sz="1800" spc="-1" strike="noStrike">
                <a:latin typeface="Arial"/>
              </a:rPr>
              <a:t>July</a:t>
            </a:r>
            <a:r>
              <a:rPr b="0" lang="en-US" sz="1800" spc="-4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13,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21" strike="noStrike">
                <a:latin typeface="Arial"/>
              </a:rPr>
              <a:t>2023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8" name="CustomShape 3"/>
          <p:cNvSpPr/>
          <p:nvPr/>
        </p:nvSpPr>
        <p:spPr>
          <a:xfrm>
            <a:off x="999360" y="7036920"/>
            <a:ext cx="7803720" cy="22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1400" spc="-1" strike="noStrike">
                <a:latin typeface="Arial"/>
              </a:rPr>
              <a:t>Video</a:t>
            </a:r>
            <a:r>
              <a:rPr b="0" lang="en-US" sz="1400" spc="123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Link:</a:t>
            </a:r>
            <a:r>
              <a:rPr b="0" lang="en-US" sz="1400" spc="148" strike="noStrike">
                <a:latin typeface="Arial"/>
              </a:rPr>
              <a:t> </a:t>
            </a:r>
            <a:r>
              <a:rPr b="0" lang="en-US" sz="14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https://rumble.com/v30q2ju-the-invisible-wireless-channel-into-our-voting-precincts.html</a:t>
            </a:r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Shape 1"/>
          <p:cNvSpPr txBox="1"/>
          <p:nvPr/>
        </p:nvSpPr>
        <p:spPr>
          <a:xfrm>
            <a:off x="536040" y="387720"/>
            <a:ext cx="8986320" cy="1863000"/>
          </a:xfrm>
          <a:prstGeom prst="rect">
            <a:avLst/>
          </a:prstGeom>
          <a:noFill/>
          <a:ln>
            <a:noFill/>
          </a:ln>
        </p:spPr>
        <p:txBody>
          <a:bodyPr lIns="0" rIns="0" tIns="565200" bIns="0">
            <a:noAutofit/>
          </a:bodyPr>
          <a:p>
            <a:pPr marL="855360">
              <a:lnSpc>
                <a:spcPct val="100000"/>
              </a:lnSpc>
              <a:spcBef>
                <a:spcPts val="111"/>
              </a:spcBef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5G US</a:t>
            </a:r>
            <a:r>
              <a:rPr b="0" lang="en-US" sz="44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Invasion </a:t>
            </a:r>
            <a:r>
              <a:rPr b="0" lang="en-US" sz="4400" spc="-12" strike="noStrike">
                <a:solidFill>
                  <a:srgbClr val="000000"/>
                </a:solidFill>
                <a:latin typeface="Arial"/>
              </a:rPr>
              <a:t>Strategy</a:t>
            </a:r>
            <a:endParaRPr b="0" lang="en-US" sz="4400" spc="-1" strike="noStrike">
              <a:latin typeface="Calibri"/>
            </a:endParaRPr>
          </a:p>
        </p:txBody>
      </p:sp>
      <p:sp>
        <p:nvSpPr>
          <p:cNvPr id="140" name="CustomShape 2"/>
          <p:cNvSpPr/>
          <p:nvPr/>
        </p:nvSpPr>
        <p:spPr>
          <a:xfrm>
            <a:off x="993240" y="2022840"/>
            <a:ext cx="8034120" cy="499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6400" bIns="0">
            <a:spAutoFit/>
          </a:bodyPr>
          <a:p>
            <a:pPr marL="354240" indent="-341280">
              <a:lnSpc>
                <a:spcPct val="80000"/>
              </a:lnSpc>
              <a:spcBef>
                <a:spcPts val="680"/>
              </a:spcBef>
              <a:buClr>
                <a:srgbClr val="000000"/>
              </a:buClr>
              <a:buFont typeface="Symbol" charset="2"/>
              <a:buChar char=""/>
              <a:tabLst>
                <a:tab algn="l" pos="355680"/>
              </a:tabLst>
            </a:pPr>
            <a:r>
              <a:rPr b="0" lang="en-US" sz="2400" spc="-1" strike="noStrike">
                <a:latin typeface="Arial"/>
              </a:rPr>
              <a:t>Communism</a:t>
            </a:r>
            <a:r>
              <a:rPr b="0" lang="en-US" sz="2400" spc="9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is</a:t>
            </a:r>
            <a:r>
              <a:rPr b="0" lang="en-US" sz="2400" spc="-21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all</a:t>
            </a:r>
            <a:r>
              <a:rPr b="0" lang="en-US" sz="2400" spc="-21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about</a:t>
            </a:r>
            <a:r>
              <a:rPr b="0" lang="en-US" sz="2400" spc="9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layering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accountability</a:t>
            </a:r>
            <a:r>
              <a:rPr b="0" lang="en-US" sz="2400" spc="9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so</a:t>
            </a:r>
            <a:r>
              <a:rPr b="0" lang="en-US" sz="2400" spc="4" strike="noStrike">
                <a:latin typeface="Arial"/>
              </a:rPr>
              <a:t> </a:t>
            </a:r>
            <a:r>
              <a:rPr b="0" lang="en-US" sz="2400" spc="-12" strike="noStrike">
                <a:latin typeface="Arial"/>
              </a:rPr>
              <a:t>thinly </a:t>
            </a:r>
            <a:r>
              <a:rPr b="0" lang="en-US" sz="2400" spc="-12" strike="noStrike">
                <a:latin typeface="Arial"/>
              </a:rPr>
              <a:t>	</a:t>
            </a:r>
            <a:r>
              <a:rPr b="0" lang="en-US" sz="2400" spc="-1" strike="noStrike">
                <a:latin typeface="Arial"/>
              </a:rPr>
              <a:t>that</a:t>
            </a:r>
            <a:r>
              <a:rPr b="0" lang="en-US" sz="2400" spc="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no</a:t>
            </a:r>
            <a:r>
              <a:rPr b="0" lang="en-US" sz="2400" spc="-21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one can</a:t>
            </a:r>
            <a:r>
              <a:rPr b="0" lang="en-US" sz="2400" spc="-7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be held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2" strike="noStrike">
                <a:latin typeface="Arial"/>
              </a:rPr>
              <a:t>accountable.</a:t>
            </a:r>
            <a:endParaRPr b="0" lang="en-US" sz="2400" spc="-1" strike="noStrike">
              <a:latin typeface="Arial"/>
            </a:endParaRPr>
          </a:p>
          <a:p>
            <a:pPr marL="354240" indent="-341280">
              <a:lnSpc>
                <a:spcPct val="79000"/>
              </a:lnSpc>
              <a:spcBef>
                <a:spcPts val="2245"/>
              </a:spcBef>
              <a:buClr>
                <a:srgbClr val="000000"/>
              </a:buClr>
              <a:buFont typeface="Symbol" charset="2"/>
              <a:buChar char=""/>
              <a:tabLst>
                <a:tab algn="l" pos="355680"/>
              </a:tabLst>
            </a:pPr>
            <a:r>
              <a:rPr b="0" lang="en-US" sz="2400" spc="-1" strike="noStrike">
                <a:latin typeface="Arial"/>
              </a:rPr>
              <a:t>FirstNet</a:t>
            </a:r>
            <a:r>
              <a:rPr b="0" lang="en-US" sz="2400" spc="9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compatible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equipment enables</a:t>
            </a:r>
            <a:r>
              <a:rPr b="0" lang="en-US" sz="2400" spc="4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an LTE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2" strike="noStrike">
                <a:latin typeface="Arial"/>
              </a:rPr>
              <a:t>network </a:t>
            </a:r>
            <a:r>
              <a:rPr b="0" lang="en-US" sz="2400" spc="-12" strike="noStrike">
                <a:latin typeface="Arial"/>
              </a:rPr>
              <a:t>	</a:t>
            </a:r>
            <a:r>
              <a:rPr b="0" lang="en-US" sz="2400" spc="-1" strike="noStrike">
                <a:latin typeface="Arial"/>
              </a:rPr>
              <a:t>that</a:t>
            </a:r>
            <a:r>
              <a:rPr b="0" lang="en-US" sz="2400" spc="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can't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be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audited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or</a:t>
            </a:r>
            <a:r>
              <a:rPr b="0" lang="en-US" sz="2400" spc="4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tracked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through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any</a:t>
            </a:r>
            <a:r>
              <a:rPr b="0" lang="en-US" sz="2400" spc="18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FOIA.</a:t>
            </a:r>
            <a:r>
              <a:rPr b="0" lang="en-US" sz="2400" spc="-12" strike="noStrike">
                <a:latin typeface="Arial"/>
              </a:rPr>
              <a:t> That's </a:t>
            </a:r>
            <a:r>
              <a:rPr b="0" lang="en-US" sz="2400" spc="-12" strike="noStrike">
                <a:latin typeface="Arial"/>
              </a:rPr>
              <a:t>	</a:t>
            </a:r>
            <a:r>
              <a:rPr b="0" lang="en-US" sz="2400" spc="-1" strike="noStrike">
                <a:latin typeface="Arial"/>
              </a:rPr>
              <a:t>the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real</a:t>
            </a:r>
            <a:r>
              <a:rPr b="0" lang="en-US" sz="2400" spc="4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purpose. The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States’</a:t>
            </a:r>
            <a:r>
              <a:rPr b="0" lang="en-US" sz="2400" spc="-21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motives here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are</a:t>
            </a:r>
            <a:r>
              <a:rPr b="0" lang="en-US" sz="2400" spc="-12" strike="noStrike">
                <a:latin typeface="Arial"/>
              </a:rPr>
              <a:t> obvious </a:t>
            </a:r>
            <a:r>
              <a:rPr b="0" lang="en-US" sz="2400" spc="-12" strike="noStrike">
                <a:latin typeface="Arial"/>
              </a:rPr>
              <a:t>	</a:t>
            </a:r>
            <a:r>
              <a:rPr b="0" lang="en-US" sz="2400" spc="-1" strike="noStrike">
                <a:latin typeface="Arial"/>
              </a:rPr>
              <a:t>and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have</a:t>
            </a:r>
            <a:r>
              <a:rPr b="0" lang="en-US" sz="2400" spc="-21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almost nothing</a:t>
            </a:r>
            <a:r>
              <a:rPr b="0" lang="en-US" sz="2400" spc="-7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to</a:t>
            </a:r>
            <a:r>
              <a:rPr b="0" lang="en-US" sz="2400" spc="-7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do with</a:t>
            </a:r>
            <a:r>
              <a:rPr b="0" lang="en-US" sz="2400" spc="24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public </a:t>
            </a:r>
            <a:r>
              <a:rPr b="0" lang="en-US" sz="2400" spc="-12" strike="noStrike">
                <a:latin typeface="Arial"/>
              </a:rPr>
              <a:t>safety</a:t>
            </a:r>
            <a:endParaRPr b="0" lang="en-US" sz="2400" spc="-1" strike="noStrike">
              <a:latin typeface="Arial"/>
            </a:endParaRPr>
          </a:p>
          <a:p>
            <a:pPr marL="354240" indent="-341280">
              <a:lnSpc>
                <a:spcPct val="79000"/>
              </a:lnSpc>
              <a:spcBef>
                <a:spcPts val="2251"/>
              </a:spcBef>
              <a:buClr>
                <a:srgbClr val="000000"/>
              </a:buClr>
              <a:buFont typeface="Symbol" charset="2"/>
              <a:buChar char=""/>
              <a:tabLst>
                <a:tab algn="l" pos="355680"/>
              </a:tabLst>
            </a:pPr>
            <a:r>
              <a:rPr b="0" lang="en-US" sz="2400" spc="-1" strike="noStrike">
                <a:latin typeface="Arial"/>
              </a:rPr>
              <a:t>The</a:t>
            </a:r>
            <a:r>
              <a:rPr b="0" lang="en-US" sz="2400" spc="-3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Globalists</a:t>
            </a:r>
            <a:r>
              <a:rPr b="0" lang="en-US" sz="2400" spc="4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are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attempting to steal America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by </a:t>
            </a:r>
            <a:r>
              <a:rPr b="0" lang="en-US" sz="2400" spc="-12" strike="noStrike">
                <a:latin typeface="Arial"/>
              </a:rPr>
              <a:t>first </a:t>
            </a:r>
            <a:r>
              <a:rPr b="0" lang="en-US" sz="2400" spc="-12" strike="noStrike">
                <a:latin typeface="Arial"/>
              </a:rPr>
              <a:t>	</a:t>
            </a:r>
            <a:r>
              <a:rPr b="0" lang="en-US" sz="2400" spc="-1" strike="noStrike">
                <a:latin typeface="Arial"/>
              </a:rPr>
              <a:t>stealing</a:t>
            </a:r>
            <a:r>
              <a:rPr b="0" lang="en-US" sz="2400" spc="-7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the</a:t>
            </a:r>
            <a:r>
              <a:rPr b="0" lang="en-US" sz="2400" spc="-7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US</a:t>
            </a:r>
            <a:r>
              <a:rPr b="0" lang="en-US" sz="2400" spc="-7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LTE</a:t>
            </a:r>
            <a:r>
              <a:rPr b="0" lang="en-US" sz="2400" spc="-21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Spectrum.</a:t>
            </a:r>
            <a:r>
              <a:rPr b="0" lang="en-US" sz="2400" spc="-26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They</a:t>
            </a:r>
            <a:r>
              <a:rPr b="0" lang="en-US" sz="2400" spc="-7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have</a:t>
            </a:r>
            <a:r>
              <a:rPr b="0" lang="en-US" sz="2400" spc="24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already </a:t>
            </a:r>
            <a:r>
              <a:rPr b="0" lang="en-US" sz="2400" spc="-21" strike="noStrike">
                <a:latin typeface="Arial"/>
              </a:rPr>
              <a:t>done </a:t>
            </a:r>
            <a:r>
              <a:rPr b="0" lang="en-US" sz="2400" spc="-21" strike="noStrike">
                <a:latin typeface="Arial"/>
              </a:rPr>
              <a:t>	</a:t>
            </a:r>
            <a:r>
              <a:rPr b="0" lang="en-US" sz="2400" spc="-1" strike="noStrike">
                <a:latin typeface="Arial"/>
              </a:rPr>
              <a:t>this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in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Europe using China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as their</a:t>
            </a:r>
            <a:r>
              <a:rPr b="0" lang="en-US" sz="2400" spc="12" strike="noStrike">
                <a:latin typeface="Arial"/>
              </a:rPr>
              <a:t> </a:t>
            </a:r>
            <a:r>
              <a:rPr b="0" lang="en-US" sz="2400" spc="-12" strike="noStrike">
                <a:latin typeface="Arial"/>
              </a:rPr>
              <a:t>mercenaries</a:t>
            </a:r>
            <a:endParaRPr b="0" lang="en-US" sz="2400" spc="-1" strike="noStrike">
              <a:latin typeface="Arial"/>
            </a:endParaRPr>
          </a:p>
          <a:p>
            <a:pPr marL="354240" indent="-341280">
              <a:lnSpc>
                <a:spcPct val="79000"/>
              </a:lnSpc>
              <a:spcBef>
                <a:spcPts val="2251"/>
              </a:spcBef>
              <a:buClr>
                <a:srgbClr val="000000"/>
              </a:buClr>
              <a:buFont typeface="Symbol" charset="2"/>
              <a:buChar char=""/>
              <a:tabLst>
                <a:tab algn="l" pos="355680"/>
              </a:tabLst>
            </a:pPr>
            <a:r>
              <a:rPr b="0" lang="en-US" sz="2400" spc="-1" strike="noStrike">
                <a:latin typeface="Arial"/>
              </a:rPr>
              <a:t>T-Mobile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is the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rising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5G</a:t>
            </a:r>
            <a:r>
              <a:rPr b="0" lang="en-US" sz="2400" spc="29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star in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the USA. They're</a:t>
            </a:r>
            <a:r>
              <a:rPr b="0" lang="en-US" sz="2400" spc="4" strike="noStrike">
                <a:latin typeface="Arial"/>
              </a:rPr>
              <a:t> </a:t>
            </a:r>
            <a:r>
              <a:rPr b="0" lang="en-US" sz="2400" spc="-12" strike="noStrike">
                <a:latin typeface="Arial"/>
              </a:rPr>
              <a:t>owned </a:t>
            </a:r>
            <a:r>
              <a:rPr b="0" lang="en-US" sz="2400" spc="-12" strike="noStrike">
                <a:latin typeface="Arial"/>
              </a:rPr>
              <a:t>	</a:t>
            </a:r>
            <a:r>
              <a:rPr b="0" lang="en-US" sz="2400" spc="-1" strike="noStrike">
                <a:latin typeface="Arial"/>
              </a:rPr>
              <a:t>by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Deutsche</a:t>
            </a:r>
            <a:r>
              <a:rPr b="0" lang="en-US" sz="2400" spc="18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Telekom</a:t>
            </a:r>
            <a:r>
              <a:rPr b="0" lang="en-US" sz="2400" spc="4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(i.e.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German</a:t>
            </a:r>
            <a:r>
              <a:rPr b="0" lang="en-US" sz="2400" spc="-26" strike="noStrike">
                <a:latin typeface="Arial"/>
              </a:rPr>
              <a:t> </a:t>
            </a:r>
            <a:r>
              <a:rPr b="0" lang="en-US" sz="2400" spc="-12" strike="noStrike">
                <a:latin typeface="Arial"/>
              </a:rPr>
              <a:t>Government), </a:t>
            </a:r>
            <a:r>
              <a:rPr b="0" lang="en-US" sz="2400" spc="-12" strike="noStrike">
                <a:latin typeface="Arial"/>
              </a:rPr>
              <a:t>	</a:t>
            </a:r>
            <a:r>
              <a:rPr b="0" lang="en-US" sz="2400" spc="-1" strike="noStrike">
                <a:latin typeface="Arial"/>
              </a:rPr>
              <a:t>Vanguard,</a:t>
            </a:r>
            <a:r>
              <a:rPr b="0" lang="en-US" sz="2400" spc="-21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Blackrock,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State</a:t>
            </a:r>
            <a:r>
              <a:rPr b="0" lang="en-US" sz="2400" spc="18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Street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Capital;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just</a:t>
            </a:r>
            <a:r>
              <a:rPr b="0" lang="en-US" sz="2400" spc="-3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to</a:t>
            </a:r>
            <a:r>
              <a:rPr b="0" lang="en-US" sz="2400" spc="-41" strike="noStrike">
                <a:latin typeface="Arial"/>
              </a:rPr>
              <a:t> </a:t>
            </a:r>
            <a:r>
              <a:rPr b="0" lang="en-US" sz="2400" spc="-21" strike="noStrike">
                <a:latin typeface="Arial"/>
              </a:rPr>
              <a:t>name </a:t>
            </a:r>
            <a:r>
              <a:rPr b="0" lang="en-US" sz="2400" spc="-21" strike="noStrike">
                <a:latin typeface="Arial"/>
              </a:rPr>
              <a:t>	</a:t>
            </a:r>
            <a:r>
              <a:rPr b="0" lang="en-US" sz="2400" spc="-1" strike="noStrike">
                <a:latin typeface="Arial"/>
              </a:rPr>
              <a:t>a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21" strike="noStrike">
                <a:latin typeface="Arial"/>
              </a:rPr>
              <a:t>few.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650160" y="450000"/>
            <a:ext cx="8810280" cy="1311840"/>
          </a:xfrm>
          <a:prstGeom prst="rect">
            <a:avLst/>
          </a:prstGeom>
          <a:noFill/>
          <a:ln>
            <a:noFill/>
          </a:ln>
        </p:spPr>
        <p:txBody>
          <a:bodyPr lIns="0" rIns="0" tIns="14040" bIns="0">
            <a:noAutofit/>
          </a:bodyPr>
          <a:p>
            <a:pPr marL="12600">
              <a:lnSpc>
                <a:spcPct val="100000"/>
              </a:lnSpc>
              <a:spcBef>
                <a:spcPts val="111"/>
              </a:spcBef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Exploiting</a:t>
            </a:r>
            <a:r>
              <a:rPr b="0" lang="en-US" sz="3200" spc="-5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3200" spc="-4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US</a:t>
            </a:r>
            <a:r>
              <a:rPr b="0" lang="en-US" sz="32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LTE</a:t>
            </a:r>
            <a:r>
              <a:rPr b="0" lang="en-US" sz="32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First</a:t>
            </a:r>
            <a:r>
              <a:rPr b="0" lang="en-US" sz="3200" spc="-4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Responders</a:t>
            </a:r>
            <a:r>
              <a:rPr b="0" lang="en-US" sz="3200" spc="-4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2" strike="noStrike">
                <a:solidFill>
                  <a:srgbClr val="000000"/>
                </a:solidFill>
                <a:latin typeface="Arial"/>
              </a:rPr>
              <a:t>Network</a:t>
            </a:r>
            <a:endParaRPr b="0" lang="en-US" sz="3200" spc="-1" strike="noStrike">
              <a:latin typeface="Calibri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916920" y="1178640"/>
            <a:ext cx="8213400" cy="608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91440" indent="-87840">
              <a:lnSpc>
                <a:spcPct val="100000"/>
              </a:lnSpc>
              <a:spcBef>
                <a:spcPts val="99"/>
              </a:spcBef>
              <a:buClr>
                <a:srgbClr val="000000"/>
              </a:buClr>
              <a:buSzPct val="94000"/>
              <a:buFont typeface="Arial"/>
              <a:buChar char="•"/>
              <a:tabLst>
                <a:tab algn="l" pos="91440"/>
              </a:tabLst>
            </a:pPr>
            <a:r>
              <a:rPr b="1" lang="en-US" sz="1800" spc="-12" strike="noStrike">
                <a:latin typeface="Arial"/>
              </a:rPr>
              <a:t>AT&amp;T/FirstNet</a:t>
            </a:r>
            <a:endParaRPr b="0" lang="en-US" sz="1800" spc="-1" strike="noStrike">
              <a:latin typeface="Arial"/>
            </a:endParaRPr>
          </a:p>
          <a:p>
            <a:pPr marL="91440" indent="-87840">
              <a:lnSpc>
                <a:spcPct val="100000"/>
              </a:lnSpc>
              <a:buClr>
                <a:srgbClr val="000000"/>
              </a:buClr>
              <a:buSzPct val="94000"/>
              <a:buFont typeface="Arial"/>
              <a:buChar char="•"/>
              <a:tabLst>
                <a:tab algn="l" pos="91440"/>
              </a:tabLst>
            </a:pPr>
            <a:r>
              <a:rPr b="1" lang="en-US" sz="1800" spc="-1" strike="noStrike">
                <a:latin typeface="Arial"/>
              </a:rPr>
              <a:t>Sprint-"First</a:t>
            </a:r>
            <a:r>
              <a:rPr b="1" lang="en-US" sz="1800" spc="-15" strike="noStrike">
                <a:latin typeface="Arial"/>
              </a:rPr>
              <a:t> </a:t>
            </a:r>
            <a:r>
              <a:rPr b="1" lang="en-US" sz="1800" spc="-12" strike="noStrike">
                <a:latin typeface="Arial"/>
              </a:rPr>
              <a:t>Responder"</a:t>
            </a:r>
            <a:endParaRPr b="0" lang="en-US" sz="1800" spc="-1" strike="noStrike">
              <a:latin typeface="Arial"/>
            </a:endParaRPr>
          </a:p>
          <a:p>
            <a:pPr marL="91440" indent="-87840">
              <a:lnSpc>
                <a:spcPct val="100000"/>
              </a:lnSpc>
              <a:buClr>
                <a:srgbClr val="000000"/>
              </a:buClr>
              <a:buSzPct val="94000"/>
              <a:buFont typeface="Arial"/>
              <a:buChar char="•"/>
              <a:tabLst>
                <a:tab algn="l" pos="91440"/>
              </a:tabLst>
            </a:pPr>
            <a:r>
              <a:rPr b="1" lang="en-US" sz="1800" spc="-1" strike="noStrike">
                <a:latin typeface="Arial"/>
              </a:rPr>
              <a:t>T-Mobile</a:t>
            </a:r>
            <a:r>
              <a:rPr b="1" lang="en-US" sz="1800" spc="-15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"Connecting </a:t>
            </a:r>
            <a:r>
              <a:rPr b="1" lang="en-US" sz="1800" spc="-12" strike="noStrike">
                <a:latin typeface="Arial"/>
              </a:rPr>
              <a:t>Heroes"</a:t>
            </a:r>
            <a:endParaRPr b="0" lang="en-US" sz="1800" spc="-1" strike="noStrike">
              <a:latin typeface="Arial"/>
            </a:endParaRPr>
          </a:p>
          <a:p>
            <a:pPr marL="91440" indent="-87840">
              <a:lnSpc>
                <a:spcPct val="100000"/>
              </a:lnSpc>
              <a:buClr>
                <a:srgbClr val="000000"/>
              </a:buClr>
              <a:buSzPct val="94000"/>
              <a:buFont typeface="Arial"/>
              <a:buChar char="•"/>
              <a:tabLst>
                <a:tab algn="l" pos="91440"/>
              </a:tabLst>
            </a:pPr>
            <a:r>
              <a:rPr b="1" lang="en-US" sz="1800" spc="-1" strike="noStrike">
                <a:latin typeface="Arial"/>
              </a:rPr>
              <a:t>Verizon</a:t>
            </a:r>
            <a:r>
              <a:rPr b="1" lang="en-US" sz="1800" spc="4" strike="noStrike">
                <a:latin typeface="Arial"/>
              </a:rPr>
              <a:t> </a:t>
            </a:r>
            <a:r>
              <a:rPr b="1" lang="en-US" sz="1800" spc="-12" strike="noStrike">
                <a:latin typeface="Arial"/>
              </a:rPr>
              <a:t>Frontline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tabLst>
                <a:tab algn="l" pos="91440"/>
              </a:tabLst>
            </a:pPr>
            <a:endParaRPr b="0" lang="en-US" sz="1800" spc="-1" strike="noStrike">
              <a:latin typeface="Arial"/>
            </a:endParaRPr>
          </a:p>
          <a:p>
            <a:pPr marL="91440" indent="-87840">
              <a:lnSpc>
                <a:spcPct val="100000"/>
              </a:lnSpc>
              <a:buClr>
                <a:srgbClr val="000000"/>
              </a:buClr>
              <a:buSzPct val="94000"/>
              <a:buFont typeface="Arial"/>
              <a:buChar char="•"/>
              <a:tabLst>
                <a:tab algn="l" pos="91440"/>
              </a:tabLst>
            </a:pPr>
            <a:r>
              <a:rPr b="1" lang="en-US" sz="1800" spc="-1" strike="noStrike">
                <a:latin typeface="Arial"/>
              </a:rPr>
              <a:t>Mutual</a:t>
            </a:r>
            <a:r>
              <a:rPr b="1" lang="en-US" sz="1800" spc="-15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Aid Agreements</a:t>
            </a:r>
            <a:r>
              <a:rPr b="1" lang="en-US" sz="1800" spc="-35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among</a:t>
            </a:r>
            <a:r>
              <a:rPr b="1" lang="en-US" sz="1800" spc="-15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First</a:t>
            </a:r>
            <a:r>
              <a:rPr b="1" lang="en-US" sz="1800" spc="-12" strike="noStrike">
                <a:latin typeface="Arial"/>
              </a:rPr>
              <a:t> Responders</a:t>
            </a:r>
            <a:endParaRPr b="0" lang="en-US" sz="1800" spc="-1" strike="noStrike">
              <a:latin typeface="Arial"/>
            </a:endParaRPr>
          </a:p>
          <a:p>
            <a:pPr marL="966600" indent="-39600">
              <a:lnSpc>
                <a:spcPct val="100000"/>
              </a:lnSpc>
              <a:tabLst>
                <a:tab algn="l" pos="0"/>
              </a:tabLst>
            </a:pPr>
            <a:r>
              <a:rPr b="0" lang="en-US" sz="1800" spc="-12" strike="noStrike">
                <a:latin typeface="Arial"/>
              </a:rPr>
              <a:t>-</a:t>
            </a:r>
            <a:r>
              <a:rPr b="1" lang="en-US" sz="1800" spc="-1" strike="noStrike">
                <a:latin typeface="Arial"/>
              </a:rPr>
              <a:t>Sharing</a:t>
            </a:r>
            <a:r>
              <a:rPr b="1" lang="en-US" sz="1800" spc="-15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of</a:t>
            </a:r>
            <a:r>
              <a:rPr b="1" lang="en-US" sz="1800" spc="-15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resources:</a:t>
            </a:r>
            <a:r>
              <a:rPr b="1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This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includes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sharing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of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spectrum,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towers,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and </a:t>
            </a:r>
            <a:r>
              <a:rPr b="0" lang="en-US" sz="1800" spc="-1" strike="noStrike">
                <a:latin typeface="Arial"/>
              </a:rPr>
              <a:t>other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infrastructure.</a:t>
            </a:r>
            <a:endParaRPr b="0" lang="en-US" sz="1800" spc="-1" strike="noStrike">
              <a:latin typeface="Arial"/>
            </a:endParaRPr>
          </a:p>
          <a:p>
            <a:pPr marL="966600" indent="-39600">
              <a:lnSpc>
                <a:spcPts val="2171"/>
              </a:lnSpc>
              <a:spcBef>
                <a:spcPts val="65"/>
              </a:spcBef>
              <a:tabLst>
                <a:tab algn="l" pos="0"/>
              </a:tabLst>
            </a:pPr>
            <a:r>
              <a:rPr b="0" lang="en-US" sz="1800" spc="-12" strike="noStrike">
                <a:latin typeface="Arial"/>
              </a:rPr>
              <a:t>-</a:t>
            </a:r>
            <a:r>
              <a:rPr b="1" lang="en-US" sz="1800" spc="-12" strike="noStrike">
                <a:latin typeface="Arial"/>
              </a:rPr>
              <a:t>Cross-</a:t>
            </a:r>
            <a:r>
              <a:rPr b="1" lang="en-US" sz="1800" spc="-1" strike="noStrike">
                <a:latin typeface="Arial"/>
              </a:rPr>
              <a:t>carrier</a:t>
            </a:r>
            <a:r>
              <a:rPr b="1" lang="en-US" sz="1800" spc="-7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roaming:</a:t>
            </a:r>
            <a:r>
              <a:rPr b="1" lang="en-US" sz="1800" spc="-4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This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allows first responders to use</a:t>
            </a:r>
            <a:r>
              <a:rPr b="0" lang="en-US" sz="1800" spc="18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other </a:t>
            </a:r>
            <a:r>
              <a:rPr b="0" lang="en-US" sz="1800" spc="-1" strike="noStrike">
                <a:latin typeface="Arial"/>
              </a:rPr>
              <a:t>companies‘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networks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if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their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own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network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is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overloaded.</a:t>
            </a:r>
            <a:endParaRPr b="0" lang="en-US" sz="1800" spc="-1" strike="noStrike">
              <a:latin typeface="Arial"/>
            </a:endParaRPr>
          </a:p>
          <a:p>
            <a:pPr marL="966600" indent="-39600">
              <a:lnSpc>
                <a:spcPct val="100000"/>
              </a:lnSpc>
              <a:spcBef>
                <a:spcPts val="20"/>
              </a:spcBef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  <a:p>
            <a:pPr marL="91440" indent="-87840">
              <a:lnSpc>
                <a:spcPct val="100000"/>
              </a:lnSpc>
              <a:buClr>
                <a:srgbClr val="000000"/>
              </a:buClr>
              <a:buSzPct val="94000"/>
              <a:buFont typeface="Arial"/>
              <a:buChar char="•"/>
              <a:tabLst>
                <a:tab algn="l" pos="91440"/>
              </a:tabLst>
            </a:pPr>
            <a:r>
              <a:rPr b="1" lang="en-US" sz="1800" spc="-1" strike="noStrike">
                <a:latin typeface="Arial"/>
              </a:rPr>
              <a:t>Transparency</a:t>
            </a:r>
            <a:r>
              <a:rPr b="1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–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2015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CISA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Act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protects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FirstNet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from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any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Disclosure</a:t>
            </a:r>
            <a:endParaRPr b="0" lang="en-US" sz="1800" spc="-1" strike="noStrike">
              <a:latin typeface="Arial"/>
            </a:endParaRPr>
          </a:p>
          <a:p>
            <a:pPr marL="927000">
              <a:lnSpc>
                <a:spcPct val="100000"/>
              </a:lnSpc>
              <a:tabLst>
                <a:tab algn="l" pos="91440"/>
              </a:tabLst>
            </a:pPr>
            <a:r>
              <a:rPr b="0" lang="en-US" sz="1800" spc="-12" strike="noStrike">
                <a:latin typeface="Arial"/>
              </a:rPr>
              <a:t>-</a:t>
            </a:r>
            <a:r>
              <a:rPr b="1" lang="en-US" sz="1800" spc="-1" strike="noStrike">
                <a:latin typeface="Arial"/>
              </a:rPr>
              <a:t>January</a:t>
            </a:r>
            <a:r>
              <a:rPr b="1" lang="en-US" sz="1800" spc="-26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2017</a:t>
            </a:r>
            <a:r>
              <a:rPr b="1" lang="en-US" sz="1800" spc="-12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Jeh</a:t>
            </a:r>
            <a:r>
              <a:rPr b="1" lang="en-US" sz="1800" spc="-12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Johnson</a:t>
            </a:r>
            <a:r>
              <a:rPr b="1" lang="en-US" sz="1800" spc="-21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made</a:t>
            </a:r>
            <a:r>
              <a:rPr b="1" lang="en-US" sz="1800" spc="-12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Elections</a:t>
            </a:r>
            <a:r>
              <a:rPr b="1" lang="en-US" sz="1800" spc="-12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Critical</a:t>
            </a:r>
            <a:r>
              <a:rPr b="1" lang="en-US" sz="1800" spc="-7" strike="noStrike">
                <a:latin typeface="Arial"/>
              </a:rPr>
              <a:t> </a:t>
            </a:r>
            <a:r>
              <a:rPr b="1" lang="en-US" sz="1800" spc="-12" strike="noStrike">
                <a:latin typeface="Arial"/>
              </a:rPr>
              <a:t>Infrastructure:</a:t>
            </a:r>
            <a:endParaRPr b="0" lang="en-US" sz="1800" spc="-1" strike="noStrike">
              <a:latin typeface="Arial"/>
            </a:endParaRPr>
          </a:p>
          <a:p>
            <a:pPr marL="1054800" indent="-127800">
              <a:lnSpc>
                <a:spcPts val="2171"/>
              </a:lnSpc>
              <a:spcBef>
                <a:spcPts val="65"/>
              </a:spcBef>
              <a:tabLst>
                <a:tab algn="l" pos="0"/>
              </a:tabLst>
            </a:pPr>
            <a:r>
              <a:rPr b="0" lang="en-US" sz="1800" spc="-12" strike="noStrike">
                <a:latin typeface="Arial"/>
              </a:rPr>
              <a:t>-</a:t>
            </a:r>
            <a:r>
              <a:rPr b="1" lang="en-US" sz="1800" spc="-1" strike="noStrike">
                <a:latin typeface="Arial"/>
              </a:rPr>
              <a:t>On</a:t>
            </a:r>
            <a:r>
              <a:rPr b="1" lang="en-US" sz="1800" spc="-12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that</a:t>
            </a:r>
            <a:r>
              <a:rPr b="1" lang="en-US" sz="1800" spc="-15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basis,</a:t>
            </a:r>
            <a:r>
              <a:rPr b="1" lang="en-US" sz="1800" spc="-12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the</a:t>
            </a:r>
            <a:r>
              <a:rPr b="1" lang="en-US" sz="1800" spc="-26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Government now</a:t>
            </a:r>
            <a:r>
              <a:rPr b="1" lang="en-US" sz="1800" spc="4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argues</a:t>
            </a:r>
            <a:r>
              <a:rPr b="1" lang="en-US" sz="1800" spc="-21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against</a:t>
            </a:r>
            <a:r>
              <a:rPr b="1" lang="en-US" sz="1800" spc="-12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any </a:t>
            </a:r>
            <a:r>
              <a:rPr b="1" lang="en-US" sz="1800" spc="-12" strike="noStrike">
                <a:latin typeface="Arial"/>
              </a:rPr>
              <a:t>disclosure </a:t>
            </a:r>
            <a:r>
              <a:rPr b="1" lang="en-US" sz="1800" spc="-1" strike="noStrike">
                <a:latin typeface="Arial"/>
              </a:rPr>
              <a:t>of</a:t>
            </a:r>
            <a:r>
              <a:rPr b="1" lang="en-US" sz="1800" spc="-12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LTE</a:t>
            </a:r>
            <a:r>
              <a:rPr b="1" lang="en-US" sz="1800" spc="-12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Elections</a:t>
            </a:r>
            <a:r>
              <a:rPr b="1" lang="en-US" sz="1800" spc="-21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Communications</a:t>
            </a:r>
            <a:r>
              <a:rPr b="1" lang="en-US" sz="1800" spc="-15" strike="noStrike">
                <a:latin typeface="Arial"/>
              </a:rPr>
              <a:t> </a:t>
            </a:r>
            <a:r>
              <a:rPr b="1" lang="en-US" sz="1800" spc="-21" strike="noStrike">
                <a:latin typeface="Arial"/>
              </a:rPr>
              <a:t>for:</a:t>
            </a:r>
            <a:endParaRPr b="0" lang="en-US" sz="1800" spc="-1" strike="noStrike">
              <a:latin typeface="Arial"/>
            </a:endParaRPr>
          </a:p>
          <a:p>
            <a:pPr lvl="1" marL="1409040" indent="-251640">
              <a:lnSpc>
                <a:spcPts val="2089"/>
              </a:lnSpc>
              <a:buClr>
                <a:srgbClr val="000000"/>
              </a:buClr>
              <a:buFont typeface="StarSymbol"/>
              <a:buAutoNum type="arabicPeriod"/>
              <a:tabLst>
                <a:tab algn="l" pos="1409040"/>
              </a:tabLst>
            </a:pPr>
            <a:r>
              <a:rPr b="1" lang="en-US" sz="1800" spc="-1" strike="noStrike">
                <a:latin typeface="Arial"/>
              </a:rPr>
              <a:t>Sprint-"First</a:t>
            </a:r>
            <a:r>
              <a:rPr b="1" lang="en-US" sz="1800" spc="-15" strike="noStrike">
                <a:latin typeface="Arial"/>
              </a:rPr>
              <a:t> </a:t>
            </a:r>
            <a:r>
              <a:rPr b="1" lang="en-US" sz="1800" spc="-12" strike="noStrike">
                <a:latin typeface="Arial"/>
              </a:rPr>
              <a:t>Responder"</a:t>
            </a:r>
            <a:endParaRPr b="0" lang="en-US" sz="1800" spc="-1" strike="noStrike">
              <a:latin typeface="Arial"/>
            </a:endParaRPr>
          </a:p>
          <a:p>
            <a:pPr lvl="1" marL="1409040" indent="-2516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algn="l" pos="1409040"/>
              </a:tabLst>
            </a:pPr>
            <a:r>
              <a:rPr b="1" lang="en-US" sz="1800" spc="-1" strike="noStrike">
                <a:latin typeface="Arial"/>
              </a:rPr>
              <a:t>T-Mobile</a:t>
            </a:r>
            <a:r>
              <a:rPr b="1" lang="en-US" sz="1800" spc="-12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"Connecting</a:t>
            </a:r>
            <a:r>
              <a:rPr b="1" lang="en-US" sz="1800" spc="-7" strike="noStrike">
                <a:latin typeface="Arial"/>
              </a:rPr>
              <a:t> </a:t>
            </a:r>
            <a:r>
              <a:rPr b="1" lang="en-US" sz="1800" spc="-12" strike="noStrike">
                <a:latin typeface="Arial"/>
              </a:rPr>
              <a:t>Heroes"</a:t>
            </a:r>
            <a:endParaRPr b="0" lang="en-US" sz="1800" spc="-1" strike="noStrike">
              <a:latin typeface="Arial"/>
            </a:endParaRPr>
          </a:p>
          <a:p>
            <a:pPr lvl="1" marL="1409040" indent="-2516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algn="l" pos="1409040"/>
              </a:tabLst>
            </a:pPr>
            <a:r>
              <a:rPr b="1" lang="en-US" sz="1800" spc="-1" strike="noStrike">
                <a:latin typeface="Arial"/>
              </a:rPr>
              <a:t>Verizon</a:t>
            </a:r>
            <a:r>
              <a:rPr b="1" lang="en-US" sz="1800" spc="4" strike="noStrike">
                <a:latin typeface="Arial"/>
              </a:rPr>
              <a:t> </a:t>
            </a:r>
            <a:r>
              <a:rPr b="1" lang="en-US" sz="1800" spc="-12" strike="noStrike">
                <a:latin typeface="Arial"/>
              </a:rPr>
              <a:t>Frontline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tabLst>
                <a:tab algn="l" pos="1409040"/>
              </a:tabLst>
            </a:pPr>
            <a:endParaRPr b="0" lang="en-US" sz="1800" spc="-1" strike="noStrike">
              <a:latin typeface="Arial"/>
            </a:endParaRPr>
          </a:p>
          <a:p>
            <a:pPr marL="76320" indent="-72000">
              <a:lnSpc>
                <a:spcPct val="100000"/>
              </a:lnSpc>
              <a:buClr>
                <a:srgbClr val="000000"/>
              </a:buClr>
              <a:buSzPct val="94000"/>
              <a:buFont typeface="Arial"/>
              <a:buChar char="•"/>
              <a:tabLst>
                <a:tab algn="l" pos="76320"/>
                <a:tab algn="l" pos="92160"/>
              </a:tabLst>
            </a:pPr>
            <a:r>
              <a:rPr b="0" lang="en-US" sz="1800" spc="-1" strike="noStrike">
                <a:latin typeface="Arial"/>
              </a:rPr>
              <a:t>	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primary</a:t>
            </a:r>
            <a:r>
              <a:rPr b="0" lang="en-US" sz="1800" spc="-5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and</a:t>
            </a:r>
            <a:r>
              <a:rPr b="0" lang="en-US" sz="1800" spc="-21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COLLECTIVE</a:t>
            </a:r>
            <a:r>
              <a:rPr b="1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purpose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of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these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First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Responder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Networks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is </a:t>
            </a:r>
            <a:r>
              <a:rPr b="0" lang="en-US" sz="1800" spc="-1" strike="noStrike">
                <a:latin typeface="Arial"/>
              </a:rPr>
              <a:t>Election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Fraud, not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just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Public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Safety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3570120" y="629640"/>
            <a:ext cx="2683080" cy="131040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4000" spc="-12" strike="noStrike">
                <a:solidFill>
                  <a:srgbClr val="000000"/>
                </a:solidFill>
                <a:latin typeface="Arial"/>
              </a:rPr>
              <a:t>Introduction</a:t>
            </a:r>
            <a:endParaRPr b="0" lang="en-US" sz="4000" spc="-1" strike="noStrike">
              <a:latin typeface="Calibri"/>
            </a:endParaRPr>
          </a:p>
        </p:txBody>
      </p:sp>
      <p:sp>
        <p:nvSpPr>
          <p:cNvPr id="144" name="CustomShape 2"/>
          <p:cNvSpPr/>
          <p:nvPr/>
        </p:nvSpPr>
        <p:spPr>
          <a:xfrm>
            <a:off x="877320" y="1486080"/>
            <a:ext cx="7701480" cy="543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61560" bIns="0">
            <a:spAutoFit/>
          </a:bodyPr>
          <a:p>
            <a:pPr marL="353520" indent="-340560">
              <a:lnSpc>
                <a:spcPts val="3019"/>
              </a:lnSpc>
              <a:spcBef>
                <a:spcPts val="485"/>
              </a:spcBef>
              <a:buClr>
                <a:srgbClr val="000000"/>
              </a:buClr>
              <a:buFont typeface="Symbol" charset="2"/>
              <a:buChar char=""/>
              <a:tabLst>
                <a:tab algn="l" pos="355680"/>
              </a:tabLst>
            </a:pPr>
            <a:r>
              <a:rPr b="0" lang="en-US" sz="2800" spc="-1" strike="noStrike">
                <a:latin typeface="Arial"/>
              </a:rPr>
              <a:t>We</a:t>
            </a:r>
            <a:r>
              <a:rPr b="0" lang="en-US" sz="2800" spc="-15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will</a:t>
            </a:r>
            <a:r>
              <a:rPr b="0" lang="en-US" sz="2800" spc="9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show</a:t>
            </a:r>
            <a:r>
              <a:rPr b="0" lang="en-US" sz="2800" spc="9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the</a:t>
            </a:r>
            <a:r>
              <a:rPr b="0" lang="en-US" sz="2800" spc="32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Network</a:t>
            </a:r>
            <a:r>
              <a:rPr b="0" lang="en-US" sz="2800" spc="12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Architecture</a:t>
            </a:r>
            <a:r>
              <a:rPr b="0" lang="en-US" sz="2800" spc="-12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of</a:t>
            </a:r>
            <a:r>
              <a:rPr b="0" lang="en-US" sz="2800" spc="9" strike="noStrike">
                <a:latin typeface="Arial"/>
              </a:rPr>
              <a:t> </a:t>
            </a:r>
            <a:r>
              <a:rPr b="0" lang="en-US" sz="2800" spc="-26" strike="noStrike">
                <a:latin typeface="Arial"/>
              </a:rPr>
              <a:t>how </a:t>
            </a:r>
            <a:r>
              <a:rPr b="0" lang="en-US" sz="2800" spc="-26" strike="noStrike">
                <a:latin typeface="Arial"/>
              </a:rPr>
              <a:t>	</a:t>
            </a:r>
            <a:r>
              <a:rPr b="0" lang="en-US" sz="2800" spc="-1" strike="noStrike">
                <a:latin typeface="Arial"/>
              </a:rPr>
              <a:t>our</a:t>
            </a:r>
            <a:r>
              <a:rPr b="0" lang="en-US" sz="2800" spc="9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Elections</a:t>
            </a:r>
            <a:r>
              <a:rPr b="0" lang="en-US" sz="2800" spc="9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are</a:t>
            </a:r>
            <a:r>
              <a:rPr b="0" lang="en-US" sz="2800" spc="9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being</a:t>
            </a:r>
            <a:r>
              <a:rPr b="0" lang="en-US" sz="2800" spc="9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Stolen</a:t>
            </a:r>
            <a:r>
              <a:rPr b="0" lang="en-US" sz="2800" spc="9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by</a:t>
            </a:r>
            <a:r>
              <a:rPr b="0" lang="en-US" sz="2800" spc="32" strike="noStrike">
                <a:latin typeface="Arial"/>
              </a:rPr>
              <a:t> </a:t>
            </a:r>
            <a:r>
              <a:rPr b="0" lang="en-US" sz="2800" spc="-26" strike="noStrike">
                <a:latin typeface="Arial"/>
              </a:rPr>
              <a:t>our </a:t>
            </a:r>
            <a:r>
              <a:rPr b="0" lang="en-US" sz="2800" spc="-26" strike="noStrike">
                <a:latin typeface="Arial"/>
              </a:rPr>
              <a:t>	</a:t>
            </a:r>
            <a:r>
              <a:rPr b="0" lang="en-US" sz="2800" spc="-12" strike="noStrike">
                <a:latin typeface="Arial"/>
              </a:rPr>
              <a:t>Government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tabLst>
                <a:tab algn="l" pos="355680"/>
              </a:tabLst>
            </a:pPr>
            <a:endParaRPr b="0" lang="en-US" sz="2800" spc="-1" strike="noStrike">
              <a:latin typeface="Arial"/>
            </a:endParaRPr>
          </a:p>
          <a:p>
            <a:pPr marL="353520" indent="-340560">
              <a:lnSpc>
                <a:spcPct val="90000"/>
              </a:lnSpc>
              <a:buClr>
                <a:srgbClr val="000000"/>
              </a:buClr>
              <a:buFont typeface="Arial"/>
              <a:buChar char="•"/>
              <a:tabLst>
                <a:tab algn="l" pos="355680"/>
              </a:tabLst>
            </a:pPr>
            <a:r>
              <a:rPr b="0" lang="en-US" sz="2800" spc="-1" strike="noStrike">
                <a:latin typeface="Arial"/>
              </a:rPr>
              <a:t>Though</a:t>
            </a:r>
            <a:r>
              <a:rPr b="0" lang="en-US" sz="2800" spc="9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there</a:t>
            </a:r>
            <a:r>
              <a:rPr b="0" lang="en-US" sz="2800" spc="12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are</a:t>
            </a:r>
            <a:r>
              <a:rPr b="0" lang="en-US" sz="2800" spc="-7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many</a:t>
            </a:r>
            <a:r>
              <a:rPr b="0" lang="en-US" sz="2800" spc="18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Government</a:t>
            </a:r>
            <a:r>
              <a:rPr b="0" lang="en-US" sz="2800" spc="43" strike="noStrike">
                <a:latin typeface="Arial"/>
              </a:rPr>
              <a:t> </a:t>
            </a:r>
            <a:r>
              <a:rPr b="0" lang="en-US" sz="2800" spc="-12" strike="noStrike">
                <a:latin typeface="Arial"/>
              </a:rPr>
              <a:t>Agencies </a:t>
            </a:r>
            <a:r>
              <a:rPr b="0" lang="en-US" sz="2800" spc="-12" strike="noStrike">
                <a:latin typeface="Arial"/>
              </a:rPr>
              <a:t>	</a:t>
            </a:r>
            <a:r>
              <a:rPr b="0" lang="en-US" sz="2800" spc="-1" strike="noStrike">
                <a:latin typeface="Arial"/>
              </a:rPr>
              <a:t>involved,</a:t>
            </a:r>
            <a:r>
              <a:rPr b="0" lang="en-US" sz="2800" spc="-7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we will</a:t>
            </a:r>
            <a:r>
              <a:rPr b="0" lang="en-US" sz="2800" spc="4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focus</a:t>
            </a:r>
            <a:r>
              <a:rPr b="0" lang="en-US" sz="2800" spc="9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on</a:t>
            </a:r>
            <a:r>
              <a:rPr b="0" lang="en-US" sz="2800" spc="38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the</a:t>
            </a:r>
            <a:r>
              <a:rPr b="0" lang="en-US" sz="2800" spc="4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Department</a:t>
            </a:r>
            <a:r>
              <a:rPr b="0" lang="en-US" sz="2800" spc="12" strike="noStrike">
                <a:latin typeface="Arial"/>
              </a:rPr>
              <a:t> </a:t>
            </a:r>
            <a:r>
              <a:rPr b="0" lang="en-US" sz="2800" spc="-26" strike="noStrike">
                <a:latin typeface="Arial"/>
              </a:rPr>
              <a:t>of </a:t>
            </a:r>
            <a:r>
              <a:rPr b="0" lang="en-US" sz="2800" spc="-26" strike="noStrike">
                <a:latin typeface="Arial"/>
              </a:rPr>
              <a:t>	</a:t>
            </a:r>
            <a:r>
              <a:rPr b="0" lang="en-US" sz="2800" spc="-1" strike="noStrike">
                <a:latin typeface="Arial"/>
              </a:rPr>
              <a:t>Commerce (DOC)</a:t>
            </a:r>
            <a:r>
              <a:rPr b="0" lang="en-US" sz="2800" spc="4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and</a:t>
            </a:r>
            <a:r>
              <a:rPr b="0" lang="en-US" sz="2800" spc="32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The</a:t>
            </a:r>
            <a:r>
              <a:rPr b="0" lang="en-US" sz="2800" spc="38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FirstNet</a:t>
            </a:r>
            <a:r>
              <a:rPr b="0" lang="en-US" sz="2800" spc="12" strike="noStrike">
                <a:latin typeface="Arial"/>
              </a:rPr>
              <a:t> </a:t>
            </a:r>
            <a:r>
              <a:rPr b="0" lang="en-US" sz="2800" spc="-12" strike="noStrike">
                <a:latin typeface="Arial"/>
              </a:rPr>
              <a:t>Authority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4"/>
              </a:spcBef>
              <a:tabLst>
                <a:tab algn="l" pos="355680"/>
              </a:tabLst>
            </a:pPr>
            <a:endParaRPr b="0" lang="en-US" sz="2800" spc="-1" strike="noStrike">
              <a:latin typeface="Arial"/>
            </a:endParaRPr>
          </a:p>
          <a:p>
            <a:pPr marL="353520" indent="-340560">
              <a:lnSpc>
                <a:spcPct val="90000"/>
              </a:lnSpc>
              <a:buClr>
                <a:srgbClr val="000000"/>
              </a:buClr>
              <a:buFont typeface="Arial"/>
              <a:buChar char="•"/>
              <a:tabLst>
                <a:tab algn="l" pos="355680"/>
              </a:tabLst>
            </a:pPr>
            <a:r>
              <a:rPr b="0" lang="en-US" sz="2800" spc="-1" strike="noStrike">
                <a:latin typeface="Arial"/>
              </a:rPr>
              <a:t>We</a:t>
            </a:r>
            <a:r>
              <a:rPr b="0" lang="en-US" sz="2800" spc="-26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show</a:t>
            </a:r>
            <a:r>
              <a:rPr b="0" lang="en-US" sz="2800" spc="9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that</a:t>
            </a:r>
            <a:r>
              <a:rPr b="0" lang="en-US" sz="2800" spc="12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the</a:t>
            </a:r>
            <a:r>
              <a:rPr b="0" lang="en-US" sz="2800" spc="9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Government</a:t>
            </a:r>
            <a:r>
              <a:rPr b="0" lang="en-US" sz="2800" spc="9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has</a:t>
            </a:r>
            <a:r>
              <a:rPr b="0" lang="en-US" sz="2800" spc="32" strike="noStrike">
                <a:latin typeface="Arial"/>
              </a:rPr>
              <a:t> </a:t>
            </a:r>
            <a:r>
              <a:rPr b="0" lang="en-US" sz="2800" spc="-12" strike="noStrike">
                <a:latin typeface="Arial"/>
              </a:rPr>
              <a:t>built </a:t>
            </a:r>
            <a:r>
              <a:rPr b="0" lang="en-US" sz="2800" spc="-12" strike="noStrike">
                <a:latin typeface="Arial"/>
              </a:rPr>
              <a:t>	</a:t>
            </a:r>
            <a:r>
              <a:rPr b="0" lang="en-US" sz="2800" spc="-1" strike="noStrike">
                <a:latin typeface="Arial"/>
              </a:rPr>
              <a:t>backdoors</a:t>
            </a:r>
            <a:r>
              <a:rPr b="0" lang="en-US" sz="2800" spc="-12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into</a:t>
            </a:r>
            <a:r>
              <a:rPr b="0" lang="en-US" sz="2800" spc="32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our National</a:t>
            </a:r>
            <a:r>
              <a:rPr b="0" lang="en-US" sz="2800" spc="24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Electoral</a:t>
            </a:r>
            <a:r>
              <a:rPr b="0" lang="en-US" sz="2800" spc="24" strike="noStrike">
                <a:latin typeface="Arial"/>
              </a:rPr>
              <a:t> </a:t>
            </a:r>
            <a:r>
              <a:rPr b="0" lang="en-US" sz="2800" spc="-12" strike="noStrike">
                <a:latin typeface="Arial"/>
              </a:rPr>
              <a:t>Systems </a:t>
            </a:r>
            <a:r>
              <a:rPr b="0" lang="en-US" sz="2800" spc="-12" strike="noStrike">
                <a:latin typeface="Arial"/>
              </a:rPr>
              <a:t>	</a:t>
            </a:r>
            <a:r>
              <a:rPr b="0" lang="en-US" sz="2800" spc="-1" strike="noStrike">
                <a:latin typeface="Arial"/>
              </a:rPr>
              <a:t>via</a:t>
            </a:r>
            <a:r>
              <a:rPr b="0" lang="en-US" sz="2800" spc="4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the</a:t>
            </a:r>
            <a:r>
              <a:rPr b="0" lang="en-US" sz="2800" spc="18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Cellular</a:t>
            </a:r>
            <a:r>
              <a:rPr b="0" lang="en-US" sz="2800" spc="24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LTE</a:t>
            </a:r>
            <a:r>
              <a:rPr b="0" lang="en-US" sz="2800" spc="4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Providers,</a:t>
            </a:r>
            <a:r>
              <a:rPr b="0" lang="en-US" sz="2800" spc="4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and</a:t>
            </a:r>
            <a:r>
              <a:rPr b="0" lang="en-US" sz="2800" spc="38" strike="noStrike">
                <a:latin typeface="Arial"/>
              </a:rPr>
              <a:t> </a:t>
            </a:r>
            <a:r>
              <a:rPr b="0" lang="en-US" sz="2800" spc="-21" strike="noStrike">
                <a:latin typeface="Arial"/>
              </a:rPr>
              <a:t>most </a:t>
            </a:r>
            <a:r>
              <a:rPr b="0" lang="en-US" sz="2800" spc="-21" strike="noStrike">
                <a:latin typeface="Arial"/>
              </a:rPr>
              <a:t>	</a:t>
            </a:r>
            <a:r>
              <a:rPr b="0" lang="en-US" sz="2800" spc="-1" strike="noStrike">
                <a:latin typeface="Arial"/>
              </a:rPr>
              <a:t>specifically</a:t>
            </a:r>
            <a:r>
              <a:rPr b="0" lang="en-US" sz="2800" spc="43" strike="noStrike">
                <a:latin typeface="Arial"/>
              </a:rPr>
              <a:t> </a:t>
            </a:r>
            <a:r>
              <a:rPr b="0" lang="en-US" sz="2800" spc="-21" strike="noStrike">
                <a:latin typeface="Arial"/>
              </a:rPr>
              <a:t>AT&amp;T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45" name="CustomShape 3"/>
          <p:cNvSpPr/>
          <p:nvPr/>
        </p:nvSpPr>
        <p:spPr>
          <a:xfrm>
            <a:off x="9145080" y="6858720"/>
            <a:ext cx="1526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1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735480" y="5045040"/>
            <a:ext cx="8406360" cy="2071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i="1" lang="en-US" sz="1800" spc="-1" strike="noStrike">
                <a:latin typeface="Arial"/>
              </a:rPr>
              <a:t>"–a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2" strike="noStrike">
                <a:latin typeface="Arial"/>
              </a:rPr>
              <a:t>well-</a:t>
            </a:r>
            <a:r>
              <a:rPr b="0" i="1" lang="en-US" sz="1800" spc="-1" strike="noStrike">
                <a:latin typeface="Arial"/>
              </a:rPr>
              <a:t>funded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cabal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of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powerful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people,</a:t>
            </a:r>
            <a:r>
              <a:rPr b="0" i="1" lang="en-US" sz="1800" spc="9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ranging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across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industries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and</a:t>
            </a:r>
            <a:r>
              <a:rPr b="0" i="1" lang="en-US" sz="1800" spc="-12" strike="noStrike">
                <a:latin typeface="Arial"/>
              </a:rPr>
              <a:t> ideologies, </a:t>
            </a:r>
            <a:r>
              <a:rPr b="0" i="1" lang="en-US" sz="1800" spc="-1" strike="noStrike">
                <a:latin typeface="Arial"/>
              </a:rPr>
              <a:t>working</a:t>
            </a:r>
            <a:r>
              <a:rPr b="0" i="1" lang="en-US" sz="1800" spc="-3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together</a:t>
            </a:r>
            <a:r>
              <a:rPr b="0" i="1" lang="en-US" sz="1800" spc="-7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behind</a:t>
            </a:r>
            <a:r>
              <a:rPr b="0" i="1" lang="en-US" sz="1800" spc="-3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the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scenes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to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influence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perceptions,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change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rules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26" strike="noStrike">
                <a:latin typeface="Arial"/>
              </a:rPr>
              <a:t>and </a:t>
            </a:r>
            <a:r>
              <a:rPr b="0" i="1" lang="en-US" sz="1800" spc="-1" strike="noStrike">
                <a:latin typeface="Arial"/>
              </a:rPr>
              <a:t>laws, steer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media</a:t>
            </a:r>
            <a:r>
              <a:rPr b="0" i="1" lang="en-US" sz="1800" spc="-3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coverage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and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control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the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flow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of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information.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They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were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26" strike="noStrike">
                <a:latin typeface="Arial"/>
              </a:rPr>
              <a:t>not </a:t>
            </a:r>
            <a:r>
              <a:rPr b="0" i="1" lang="en-US" sz="1800" spc="-1" strike="noStrike">
                <a:latin typeface="Arial"/>
              </a:rPr>
              <a:t>rigging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the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election;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they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were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fortifying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21" strike="noStrike">
                <a:latin typeface="Arial"/>
              </a:rPr>
              <a:t>it</a:t>
            </a:r>
            <a:r>
              <a:rPr b="0" lang="en-US" sz="1800" spc="-21" strike="noStrike">
                <a:latin typeface="Arial"/>
              </a:rPr>
              <a:t>."</a:t>
            </a:r>
            <a:endParaRPr b="0" lang="en-US" sz="1800" spc="-1" strike="noStrike">
              <a:latin typeface="Arial"/>
            </a:endParaRPr>
          </a:p>
          <a:p>
            <a:pPr marL="12600" indent="63360">
              <a:lnSpc>
                <a:spcPct val="100000"/>
              </a:lnSpc>
              <a:spcBef>
                <a:spcPts val="1091"/>
              </a:spcBef>
              <a:tabLst>
                <a:tab algn="l" pos="0"/>
              </a:tabLst>
            </a:pPr>
            <a:r>
              <a:rPr b="0" lang="en-US" sz="1800" spc="-1" strike="noStrike">
                <a:latin typeface="Arial"/>
              </a:rPr>
              <a:t>-</a:t>
            </a:r>
            <a:r>
              <a:rPr b="0" lang="en-US" sz="1800" spc="-21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The</a:t>
            </a:r>
            <a:r>
              <a:rPr b="1" lang="en-US" sz="1800" spc="-12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Secret History</a:t>
            </a:r>
            <a:r>
              <a:rPr b="1" lang="en-US" sz="1800" spc="-35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of</a:t>
            </a:r>
            <a:r>
              <a:rPr b="1" lang="en-US" sz="1800" spc="-12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the</a:t>
            </a:r>
            <a:r>
              <a:rPr b="1" lang="en-US" sz="1800" spc="-21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Shadow</a:t>
            </a:r>
            <a:r>
              <a:rPr b="1" lang="en-US" sz="1800" spc="12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Campaign</a:t>
            </a:r>
            <a:r>
              <a:rPr b="1" lang="en-US" sz="1800" spc="-26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That</a:t>
            </a:r>
            <a:r>
              <a:rPr b="1" lang="en-US" sz="1800" spc="-7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Saved</a:t>
            </a:r>
            <a:r>
              <a:rPr b="1" lang="en-US" sz="1800" spc="-12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the</a:t>
            </a:r>
            <a:r>
              <a:rPr b="1" lang="en-US" sz="1800" spc="-26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2020</a:t>
            </a:r>
            <a:r>
              <a:rPr b="1" lang="en-US" sz="1800" spc="12" strike="noStrike">
                <a:latin typeface="Arial"/>
              </a:rPr>
              <a:t> </a:t>
            </a:r>
            <a:r>
              <a:rPr b="1" lang="en-US" sz="1800" spc="-12" strike="noStrike">
                <a:latin typeface="Arial"/>
              </a:rPr>
              <a:t>Election</a:t>
            </a:r>
            <a:r>
              <a:rPr b="0" lang="en-US" sz="1800" spc="-12" strike="noStrike">
                <a:latin typeface="Arial"/>
              </a:rPr>
              <a:t>, </a:t>
            </a:r>
            <a:r>
              <a:rPr b="0" lang="en-US" sz="1800" spc="-1" strike="noStrike">
                <a:latin typeface="Arial"/>
              </a:rPr>
              <a:t>Molly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Ball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on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Rigging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of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2020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Election,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2/4/21,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Time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Magazine </a:t>
            </a:r>
            <a:r>
              <a:rPr b="0" lang="en-US" sz="18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https://time.com/5936036/secret-2020-election-campaign/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47" name="object 3" descr=""/>
          <p:cNvPicPr/>
          <p:nvPr/>
        </p:nvPicPr>
        <p:blipFill>
          <a:blip r:embed="rId1"/>
          <a:stretch/>
        </p:blipFill>
        <p:spPr>
          <a:xfrm>
            <a:off x="2554200" y="1456920"/>
            <a:ext cx="4519800" cy="3445560"/>
          </a:xfrm>
          <a:prstGeom prst="rect">
            <a:avLst/>
          </a:prstGeom>
          <a:ln>
            <a:noFill/>
          </a:ln>
        </p:spPr>
      </p:pic>
      <p:pic>
        <p:nvPicPr>
          <p:cNvPr id="148" name="object 4" descr=""/>
          <p:cNvPicPr/>
          <p:nvPr/>
        </p:nvPicPr>
        <p:blipFill>
          <a:blip r:embed="rId2"/>
          <a:stretch/>
        </p:blipFill>
        <p:spPr>
          <a:xfrm>
            <a:off x="1083600" y="1785960"/>
            <a:ext cx="811800" cy="811800"/>
          </a:xfrm>
          <a:prstGeom prst="rect">
            <a:avLst/>
          </a:prstGeom>
          <a:ln>
            <a:noFill/>
          </a:ln>
        </p:spPr>
      </p:pic>
      <p:sp>
        <p:nvSpPr>
          <p:cNvPr id="149" name="CustomShape 2"/>
          <p:cNvSpPr/>
          <p:nvPr/>
        </p:nvSpPr>
        <p:spPr>
          <a:xfrm>
            <a:off x="1188360" y="2563920"/>
            <a:ext cx="611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1" strike="noStrike">
                <a:latin typeface="Arial"/>
              </a:rPr>
              <a:t>AT&amp;T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50" name="object 6" descr=""/>
          <p:cNvPicPr/>
          <p:nvPr/>
        </p:nvPicPr>
        <p:blipFill>
          <a:blip r:embed="rId3"/>
          <a:stretch/>
        </p:blipFill>
        <p:spPr>
          <a:xfrm>
            <a:off x="1025640" y="631080"/>
            <a:ext cx="840960" cy="808920"/>
          </a:xfrm>
          <a:prstGeom prst="rect">
            <a:avLst/>
          </a:prstGeom>
          <a:ln>
            <a:noFill/>
          </a:ln>
        </p:spPr>
      </p:pic>
      <p:sp>
        <p:nvSpPr>
          <p:cNvPr id="151" name="CustomShape 3"/>
          <p:cNvSpPr/>
          <p:nvPr/>
        </p:nvSpPr>
        <p:spPr>
          <a:xfrm>
            <a:off x="1834920" y="716040"/>
            <a:ext cx="1166760" cy="60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560" bIns="0">
            <a:spAutoFit/>
          </a:bodyPr>
          <a:p>
            <a:pPr marL="38160">
              <a:lnSpc>
                <a:spcPct val="100000"/>
              </a:lnSpc>
              <a:spcBef>
                <a:spcPts val="130"/>
              </a:spcBef>
            </a:pPr>
            <a:r>
              <a:rPr b="1" lang="en-US" sz="1900" spc="-32" strike="noStrike">
                <a:latin typeface="Arial"/>
              </a:rPr>
              <a:t>Firs</a:t>
            </a:r>
            <a:r>
              <a:rPr b="1" lang="en-US" sz="1900" spc="-21" strike="noStrike">
                <a:latin typeface="Arial"/>
              </a:rPr>
              <a:t>t</a:t>
            </a:r>
            <a:r>
              <a:rPr b="1" lang="en-US" sz="1900" spc="-32" strike="noStrike">
                <a:latin typeface="Arial"/>
              </a:rPr>
              <a:t>Ne</a:t>
            </a:r>
            <a:r>
              <a:rPr b="1" lang="en-US" sz="1900" spc="111" strike="noStrike">
                <a:latin typeface="Arial"/>
              </a:rPr>
              <a:t>t</a:t>
            </a:r>
            <a:r>
              <a:rPr b="1" lang="en-US" sz="679" spc="-46" strike="noStrike" baseline="80000">
                <a:latin typeface="Arial"/>
              </a:rPr>
              <a:t>®</a:t>
            </a:r>
            <a:endParaRPr b="0" lang="en-US" sz="680" spc="-1" strike="noStrike">
              <a:latin typeface="Arial"/>
            </a:endParaRPr>
          </a:p>
          <a:p>
            <a:pPr marL="38160">
              <a:lnSpc>
                <a:spcPct val="100000"/>
              </a:lnSpc>
              <a:spcBef>
                <a:spcPts val="34"/>
              </a:spcBef>
            </a:pPr>
            <a:r>
              <a:rPr b="1" lang="en-US" sz="1900" spc="-12" strike="noStrike">
                <a:latin typeface="Arial"/>
              </a:rPr>
              <a:t>Authority</a:t>
            </a:r>
            <a:endParaRPr b="0" lang="en-US" sz="1900" spc="-1" strike="noStrike">
              <a:latin typeface="Arial"/>
            </a:endParaRPr>
          </a:p>
        </p:txBody>
      </p:sp>
      <p:pic>
        <p:nvPicPr>
          <p:cNvPr id="152" name="object 8" descr=""/>
          <p:cNvPicPr/>
          <p:nvPr/>
        </p:nvPicPr>
        <p:blipFill>
          <a:blip r:embed="rId4"/>
          <a:stretch/>
        </p:blipFill>
        <p:spPr>
          <a:xfrm>
            <a:off x="857880" y="3252240"/>
            <a:ext cx="1279800" cy="411120"/>
          </a:xfrm>
          <a:prstGeom prst="rect">
            <a:avLst/>
          </a:prstGeom>
          <a:ln>
            <a:noFill/>
          </a:ln>
        </p:spPr>
      </p:pic>
      <p:pic>
        <p:nvPicPr>
          <p:cNvPr id="153" name="object 9" descr=""/>
          <p:cNvPicPr/>
          <p:nvPr/>
        </p:nvPicPr>
        <p:blipFill>
          <a:blip r:embed="rId5"/>
          <a:stretch/>
        </p:blipFill>
        <p:spPr>
          <a:xfrm>
            <a:off x="7678080" y="3300840"/>
            <a:ext cx="1209600" cy="1497600"/>
          </a:xfrm>
          <a:prstGeom prst="rect">
            <a:avLst/>
          </a:prstGeom>
          <a:ln>
            <a:noFill/>
          </a:ln>
        </p:spPr>
      </p:pic>
      <p:pic>
        <p:nvPicPr>
          <p:cNvPr id="154" name="object 10" descr=""/>
          <p:cNvPicPr/>
          <p:nvPr/>
        </p:nvPicPr>
        <p:blipFill>
          <a:blip r:embed="rId6"/>
          <a:stretch/>
        </p:blipFill>
        <p:spPr>
          <a:xfrm>
            <a:off x="3909600" y="457200"/>
            <a:ext cx="890640" cy="944640"/>
          </a:xfrm>
          <a:prstGeom prst="rect">
            <a:avLst/>
          </a:prstGeom>
          <a:ln>
            <a:noFill/>
          </a:ln>
        </p:spPr>
      </p:pic>
      <p:grpSp>
        <p:nvGrpSpPr>
          <p:cNvPr id="155" name="Group 4"/>
          <p:cNvGrpSpPr/>
          <p:nvPr/>
        </p:nvGrpSpPr>
        <p:grpSpPr>
          <a:xfrm>
            <a:off x="5547240" y="640080"/>
            <a:ext cx="1374480" cy="659880"/>
            <a:chOff x="5547240" y="640080"/>
            <a:chExt cx="1374480" cy="659880"/>
          </a:xfrm>
        </p:grpSpPr>
        <p:pic>
          <p:nvPicPr>
            <p:cNvPr id="156" name="object 12" descr=""/>
            <p:cNvPicPr/>
            <p:nvPr/>
          </p:nvPicPr>
          <p:blipFill>
            <a:blip r:embed="rId7"/>
            <a:stretch/>
          </p:blipFill>
          <p:spPr>
            <a:xfrm>
              <a:off x="5553360" y="646200"/>
              <a:ext cx="1362240" cy="647280"/>
            </a:xfrm>
            <a:prstGeom prst="rect">
              <a:avLst/>
            </a:prstGeom>
            <a:ln>
              <a:noFill/>
            </a:ln>
          </p:spPr>
        </p:pic>
        <p:sp>
          <p:nvSpPr>
            <p:cNvPr id="157" name="CustomShape 5"/>
            <p:cNvSpPr/>
            <p:nvPr/>
          </p:nvSpPr>
          <p:spPr>
            <a:xfrm>
              <a:off x="5547240" y="640080"/>
              <a:ext cx="1374480" cy="659880"/>
            </a:xfrm>
            <a:custGeom>
              <a:avLst/>
              <a:gdLst/>
              <a:ahLst/>
              <a:rect l="l" t="t" r="r" b="b"/>
              <a:pathLst>
                <a:path w="1374775" h="660400">
                  <a:moveTo>
                    <a:pt x="0" y="0"/>
                  </a:moveTo>
                  <a:lnTo>
                    <a:pt x="1374648" y="0"/>
                  </a:lnTo>
                  <a:lnTo>
                    <a:pt x="1374648" y="659892"/>
                  </a:lnTo>
                  <a:lnTo>
                    <a:pt x="0" y="65989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24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158" name="object 14" descr=""/>
          <p:cNvPicPr/>
          <p:nvPr/>
        </p:nvPicPr>
        <p:blipFill>
          <a:blip r:embed="rId8"/>
          <a:stretch/>
        </p:blipFill>
        <p:spPr>
          <a:xfrm>
            <a:off x="7577640" y="1723680"/>
            <a:ext cx="1538640" cy="1356120"/>
          </a:xfrm>
          <a:prstGeom prst="rect">
            <a:avLst/>
          </a:prstGeom>
          <a:ln>
            <a:noFill/>
          </a:ln>
        </p:spPr>
      </p:pic>
      <p:grpSp>
        <p:nvGrpSpPr>
          <p:cNvPr id="159" name="Group 6"/>
          <p:cNvGrpSpPr/>
          <p:nvPr/>
        </p:nvGrpSpPr>
        <p:grpSpPr>
          <a:xfrm>
            <a:off x="627840" y="4015800"/>
            <a:ext cx="1738800" cy="824400"/>
            <a:chOff x="627840" y="4015800"/>
            <a:chExt cx="1738800" cy="824400"/>
          </a:xfrm>
        </p:grpSpPr>
        <p:pic>
          <p:nvPicPr>
            <p:cNvPr id="160" name="object 16" descr=""/>
            <p:cNvPicPr/>
            <p:nvPr/>
          </p:nvPicPr>
          <p:blipFill>
            <a:blip r:embed="rId9"/>
            <a:stretch/>
          </p:blipFill>
          <p:spPr>
            <a:xfrm>
              <a:off x="633960" y="4021920"/>
              <a:ext cx="1726200" cy="8118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61" name="CustomShape 7"/>
            <p:cNvSpPr/>
            <p:nvPr/>
          </p:nvSpPr>
          <p:spPr>
            <a:xfrm>
              <a:off x="627840" y="4015800"/>
              <a:ext cx="1738800" cy="824400"/>
            </a:xfrm>
            <a:custGeom>
              <a:avLst/>
              <a:gdLst/>
              <a:ahLst/>
              <a:rect l="l" t="t" r="r" b="b"/>
              <a:pathLst>
                <a:path w="1739264" h="824864">
                  <a:moveTo>
                    <a:pt x="0" y="0"/>
                  </a:moveTo>
                  <a:lnTo>
                    <a:pt x="1738883" y="0"/>
                  </a:lnTo>
                  <a:lnTo>
                    <a:pt x="1738883" y="824483"/>
                  </a:lnTo>
                  <a:lnTo>
                    <a:pt x="0" y="8244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24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162" name="object 18" descr=""/>
          <p:cNvPicPr/>
          <p:nvPr/>
        </p:nvPicPr>
        <p:blipFill>
          <a:blip r:embed="rId10"/>
          <a:stretch/>
        </p:blipFill>
        <p:spPr>
          <a:xfrm>
            <a:off x="7552800" y="640080"/>
            <a:ext cx="1252440" cy="1029960"/>
          </a:xfrm>
          <a:prstGeom prst="rect">
            <a:avLst/>
          </a:prstGeom>
          <a:ln>
            <a:noFill/>
          </a:ln>
        </p:spPr>
      </p:pic>
      <p:sp>
        <p:nvSpPr>
          <p:cNvPr id="163" name="CustomShape 8"/>
          <p:cNvSpPr/>
          <p:nvPr/>
        </p:nvSpPr>
        <p:spPr>
          <a:xfrm>
            <a:off x="9145080" y="6858720"/>
            <a:ext cx="1526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2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4244400" y="912600"/>
            <a:ext cx="2790360" cy="1476720"/>
          </a:xfrm>
          <a:prstGeom prst="rect">
            <a:avLst/>
          </a:prstGeom>
          <a:noFill/>
          <a:ln>
            <a:noFill/>
          </a:ln>
        </p:spPr>
        <p:txBody>
          <a:bodyPr lIns="0" rIns="0" tIns="14040" bIns="0">
            <a:noAutofit/>
          </a:bodyPr>
          <a:p>
            <a:pPr marL="38160">
              <a:lnSpc>
                <a:spcPct val="100000"/>
              </a:lnSpc>
              <a:spcBef>
                <a:spcPts val="111"/>
              </a:spcBef>
            </a:pPr>
            <a:r>
              <a:rPr b="1" lang="en-US" sz="4800" spc="-55" strike="noStrike">
                <a:solidFill>
                  <a:srgbClr val="000000"/>
                </a:solidFill>
                <a:latin typeface="Arial"/>
              </a:rPr>
              <a:t>Firs</a:t>
            </a:r>
            <a:r>
              <a:rPr b="1" lang="en-US" sz="4800" spc="-26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1" lang="en-US" sz="4800" spc="-55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1" lang="en-US" sz="4800" spc="-86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1" lang="en-US" sz="4800" spc="307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1" lang="en-US" sz="1650" spc="-83" strike="noStrike" baseline="80000">
                <a:solidFill>
                  <a:srgbClr val="000000"/>
                </a:solidFill>
                <a:latin typeface="Arial"/>
              </a:rPr>
              <a:t>®</a:t>
            </a:r>
            <a:br/>
            <a:r>
              <a:rPr b="1" lang="en-US" sz="4800" spc="-12" strike="noStrike">
                <a:solidFill>
                  <a:srgbClr val="000000"/>
                </a:solidFill>
                <a:latin typeface="Arial"/>
              </a:rPr>
              <a:t>Authority</a:t>
            </a:r>
            <a:endParaRPr b="0" lang="en-US" sz="4800" spc="-1" strike="noStrike">
              <a:latin typeface="Calibri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840600" y="3015000"/>
            <a:ext cx="8263440" cy="15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2000" spc="-1" strike="noStrike">
                <a:latin typeface="Arial"/>
              </a:rPr>
              <a:t>The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First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Responder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Network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Authority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is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an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independent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authority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within </a:t>
            </a:r>
            <a:r>
              <a:rPr b="0" lang="en-US" sz="2000" spc="-1" strike="noStrike">
                <a:latin typeface="Arial"/>
              </a:rPr>
              <a:t>the</a:t>
            </a:r>
            <a:r>
              <a:rPr b="0" lang="en-US" sz="2000" spc="-26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U.S.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Department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of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Commerce.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Chartered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in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2012,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its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mission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is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26" strike="noStrike">
                <a:latin typeface="Arial"/>
              </a:rPr>
              <a:t>to </a:t>
            </a:r>
            <a:r>
              <a:rPr b="0" lang="en-US" sz="2000" spc="-1" strike="noStrike">
                <a:latin typeface="Arial"/>
              </a:rPr>
              <a:t>ensure</a:t>
            </a:r>
            <a:r>
              <a:rPr b="0" lang="en-US" sz="2000" spc="-26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the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building,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deployment,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and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operation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of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the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nationwide </a:t>
            </a:r>
            <a:r>
              <a:rPr b="0" lang="en-US" sz="2000" spc="-1" strike="noStrike">
                <a:latin typeface="Arial"/>
              </a:rPr>
              <a:t>broadband</a:t>
            </a:r>
            <a:r>
              <a:rPr b="0" lang="en-US" sz="2000" spc="-46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network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that</a:t>
            </a:r>
            <a:r>
              <a:rPr b="0" lang="en-US" sz="2000" spc="-5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equips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first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responders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to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save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lives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and</a:t>
            </a:r>
            <a:r>
              <a:rPr b="0" lang="en-US" sz="2000" spc="-26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protect</a:t>
            </a:r>
            <a:endParaRPr b="0" lang="en-US" sz="2000" spc="-1" strike="noStrike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U.S.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communities.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166" name="object 4" descr=""/>
          <p:cNvPicPr/>
          <p:nvPr/>
        </p:nvPicPr>
        <p:blipFill>
          <a:blip r:embed="rId1"/>
          <a:stretch/>
        </p:blipFill>
        <p:spPr>
          <a:xfrm>
            <a:off x="2895480" y="1016640"/>
            <a:ext cx="1371240" cy="1320840"/>
          </a:xfrm>
          <a:prstGeom prst="rect">
            <a:avLst/>
          </a:prstGeom>
          <a:ln>
            <a:noFill/>
          </a:ln>
        </p:spPr>
      </p:pic>
      <p:sp>
        <p:nvSpPr>
          <p:cNvPr id="167" name="CustomShape 3"/>
          <p:cNvSpPr/>
          <p:nvPr/>
        </p:nvSpPr>
        <p:spPr>
          <a:xfrm>
            <a:off x="977760" y="4881960"/>
            <a:ext cx="3114360" cy="561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1" lang="en-US" sz="1800" spc="-1" strike="noStrike">
                <a:latin typeface="Arial"/>
              </a:rPr>
              <a:t>Lisa</a:t>
            </a:r>
            <a:r>
              <a:rPr b="1" lang="en-US" sz="1800" spc="-15" strike="noStrike">
                <a:latin typeface="Arial"/>
              </a:rPr>
              <a:t> </a:t>
            </a:r>
            <a:r>
              <a:rPr b="1" lang="en-US" sz="1800" spc="-12" strike="noStrike">
                <a:latin typeface="Arial"/>
              </a:rPr>
              <a:t>Casias</a:t>
            </a:r>
            <a:endParaRPr b="0" lang="en-US" sz="1800" spc="-1" strike="noStrike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b="0" i="1" lang="en-US" sz="1800" spc="-1" strike="noStrike">
                <a:latin typeface="Arial"/>
              </a:rPr>
              <a:t>Acting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CEO,</a:t>
            </a:r>
            <a:r>
              <a:rPr b="0" i="1" lang="en-US" sz="1800" spc="-7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FirstNet </a:t>
            </a:r>
            <a:r>
              <a:rPr b="0" i="1" lang="en-US" sz="1800" spc="-12" strike="noStrike">
                <a:latin typeface="Arial"/>
              </a:rPr>
              <a:t>Authority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8" name="CustomShape 4"/>
          <p:cNvSpPr/>
          <p:nvPr/>
        </p:nvSpPr>
        <p:spPr>
          <a:xfrm>
            <a:off x="5168880" y="4881960"/>
            <a:ext cx="2554200" cy="502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69120" bIns="0">
            <a:spAutoFit/>
          </a:bodyPr>
          <a:p>
            <a:pPr marL="12600">
              <a:lnSpc>
                <a:spcPct val="79000"/>
              </a:lnSpc>
              <a:spcBef>
                <a:spcPts val="544"/>
              </a:spcBef>
            </a:pPr>
            <a:r>
              <a:rPr b="0" lang="en-US" sz="1800" spc="-1" strike="noStrike">
                <a:latin typeface="Arial"/>
              </a:rPr>
              <a:t>12201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Sunrise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Valley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Dr. </a:t>
            </a:r>
            <a:r>
              <a:rPr b="0" lang="en-US" sz="1800" spc="-1" strike="noStrike">
                <a:latin typeface="Arial"/>
              </a:rPr>
              <a:t>Reston,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VA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20192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9" name="CustomShape 5"/>
          <p:cNvSpPr/>
          <p:nvPr/>
        </p:nvSpPr>
        <p:spPr>
          <a:xfrm>
            <a:off x="674640" y="5496120"/>
            <a:ext cx="8540280" cy="138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1" lang="en-US" sz="1800" spc="-1" strike="noStrike">
                <a:latin typeface="Arial"/>
              </a:rPr>
              <a:t>Footnote:</a:t>
            </a:r>
            <a:r>
              <a:rPr b="1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When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0bama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made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Election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Equipment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Critical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Infrastructure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in</a:t>
            </a:r>
            <a:r>
              <a:rPr b="0" lang="en-US" sz="1800" spc="-12" strike="noStrike">
                <a:latin typeface="Arial"/>
              </a:rPr>
              <a:t> January </a:t>
            </a:r>
            <a:r>
              <a:rPr b="0" lang="en-US" sz="1800" spc="-1" strike="noStrike">
                <a:latin typeface="Arial"/>
              </a:rPr>
              <a:t>2017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that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made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Elections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Public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Safety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Issue.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That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also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allowed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Verizon to</a:t>
            </a:r>
            <a:r>
              <a:rPr b="0" lang="en-US" sz="1800" spc="-12" strike="noStrike">
                <a:latin typeface="Arial"/>
              </a:rPr>
              <a:t> realize </a:t>
            </a:r>
            <a:r>
              <a:rPr b="0" lang="en-US" sz="1800" spc="-1" strike="noStrike">
                <a:latin typeface="Arial"/>
              </a:rPr>
              <a:t>its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existing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LTE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Network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First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Responder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Public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Safety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Dedicated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Network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21" strike="noStrike">
                <a:latin typeface="Arial"/>
              </a:rPr>
              <a:t>with </a:t>
            </a:r>
            <a:r>
              <a:rPr b="0" lang="en-US" sz="1800" spc="-1" strike="noStrike">
                <a:latin typeface="Arial"/>
              </a:rPr>
              <a:t>Priority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Access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(i.e.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Preemption) just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like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AT&amp;T/FirstNet.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They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called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it</a:t>
            </a:r>
            <a:r>
              <a:rPr b="0" lang="en-US" sz="1800" spc="-60" strike="noStrike">
                <a:latin typeface="Arial"/>
              </a:rPr>
              <a:t> </a:t>
            </a:r>
            <a:r>
              <a:rPr b="1" lang="en-US" sz="1800" spc="-12" strike="noStrike">
                <a:latin typeface="Arial"/>
              </a:rPr>
              <a:t>Verizon </a:t>
            </a:r>
            <a:r>
              <a:rPr b="1" lang="en-US" sz="1800" spc="-1" strike="noStrike">
                <a:latin typeface="Arial"/>
              </a:rPr>
              <a:t>FrontLine.</a:t>
            </a:r>
            <a:r>
              <a:rPr b="1" lang="en-US" sz="1800" spc="228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3/27/18</a:t>
            </a:r>
            <a:r>
              <a:rPr b="1" lang="en-US" sz="1800" spc="219" strike="noStrike">
                <a:latin typeface="Arial"/>
              </a:rPr>
              <a:t> </a:t>
            </a:r>
            <a:r>
              <a:rPr b="0" lang="en-US" sz="12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2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2"/>
              </a:rPr>
              <a:t>www.verizon.com/about/news/verizon-unveils-public-safety-private-</a:t>
            </a:r>
            <a:r>
              <a:rPr b="0" lang="en-US" sz="1200" spc="-21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3"/>
              </a:rPr>
              <a:t>core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70" name="CustomShape 6"/>
          <p:cNvSpPr/>
          <p:nvPr/>
        </p:nvSpPr>
        <p:spPr>
          <a:xfrm>
            <a:off x="674640" y="6945480"/>
            <a:ext cx="6470280" cy="19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200" spc="-1" strike="noStrike">
                <a:latin typeface="Arial"/>
              </a:rPr>
              <a:t>See</a:t>
            </a:r>
            <a:r>
              <a:rPr b="0" lang="en-US" sz="1200" spc="19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also:</a:t>
            </a:r>
            <a:r>
              <a:rPr b="0" lang="en-US" sz="1200" spc="457" strike="noStrike">
                <a:latin typeface="Arial"/>
              </a:rPr>
              <a:t> </a:t>
            </a:r>
            <a:r>
              <a:rPr b="0" lang="en-US" sz="12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2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4"/>
              </a:rPr>
              <a:t>www.telecompetitor.com/verizon-to-introduce-frontline-first-responder-network/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71" name="CustomShape 7"/>
          <p:cNvSpPr/>
          <p:nvPr/>
        </p:nvSpPr>
        <p:spPr>
          <a:xfrm>
            <a:off x="9145080" y="6858720"/>
            <a:ext cx="1526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3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2872080" y="473760"/>
            <a:ext cx="4315680" cy="1311840"/>
          </a:xfrm>
          <a:prstGeom prst="rect">
            <a:avLst/>
          </a:prstGeom>
          <a:noFill/>
          <a:ln>
            <a:noFill/>
          </a:ln>
        </p:spPr>
        <p:txBody>
          <a:bodyPr lIns="0" rIns="0" tIns="14040" bIns="0">
            <a:noAutofit/>
          </a:bodyPr>
          <a:p>
            <a:pPr marL="12600">
              <a:lnSpc>
                <a:spcPct val="100000"/>
              </a:lnSpc>
              <a:spcBef>
                <a:spcPts val="111"/>
              </a:spcBef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is </a:t>
            </a:r>
            <a:r>
              <a:rPr b="0" lang="en-US" sz="4400" spc="-12" strike="noStrike">
                <a:solidFill>
                  <a:srgbClr val="000000"/>
                </a:solidFill>
                <a:latin typeface="Arial"/>
              </a:rPr>
              <a:t>FirstNet?</a:t>
            </a:r>
            <a:endParaRPr b="0" lang="en-US" sz="4400" spc="-1" strike="noStrike">
              <a:latin typeface="Calibri"/>
            </a:endParaRPr>
          </a:p>
        </p:txBody>
      </p:sp>
      <p:sp>
        <p:nvSpPr>
          <p:cNvPr id="173" name="CustomShape 2"/>
          <p:cNvSpPr/>
          <p:nvPr/>
        </p:nvSpPr>
        <p:spPr>
          <a:xfrm>
            <a:off x="536040" y="1321920"/>
            <a:ext cx="9028800" cy="555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>
            <a:spAutoFit/>
          </a:bodyPr>
          <a:p>
            <a:pPr marL="12600" indent="-7920">
              <a:lnSpc>
                <a:spcPct val="100000"/>
              </a:lnSpc>
              <a:spcBef>
                <a:spcPts val="96"/>
              </a:spcBef>
              <a:buClr>
                <a:srgbClr val="000000"/>
              </a:buClr>
              <a:buSzPct val="94000"/>
              <a:buFont typeface="Symbol" charset="2"/>
              <a:buChar char=""/>
              <a:tabLst>
                <a:tab algn="l" pos="92880"/>
              </a:tabLst>
            </a:pPr>
            <a:r>
              <a:rPr b="0" lang="en-US" sz="1800" spc="-1" strike="noStrike">
                <a:latin typeface="Arial"/>
              </a:rPr>
              <a:t>	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need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for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an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interoperable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public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safety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network with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dedicated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spectrum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was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first </a:t>
            </a:r>
            <a:r>
              <a:rPr b="0" lang="en-US" sz="1800" spc="-1" strike="noStrike">
                <a:latin typeface="Arial"/>
              </a:rPr>
              <a:t>recognized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in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wake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of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9/11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terrorist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attacks, when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first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responders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found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it </a:t>
            </a:r>
            <a:r>
              <a:rPr b="0" lang="en-US" sz="1800" spc="-1" strike="noStrike">
                <a:latin typeface="Arial"/>
              </a:rPr>
              <a:t>difficult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communicate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on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congested cellphone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network.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tabLst>
                <a:tab algn="l" pos="92880"/>
              </a:tabLst>
            </a:pPr>
            <a:endParaRPr b="0" lang="en-US" sz="1800" spc="-1" strike="noStrike">
              <a:latin typeface="Arial"/>
            </a:endParaRPr>
          </a:p>
          <a:p>
            <a:pPr marL="12600" indent="-7920">
              <a:lnSpc>
                <a:spcPct val="100000"/>
              </a:lnSpc>
              <a:buClr>
                <a:srgbClr val="000000"/>
              </a:buClr>
              <a:buSzPct val="94000"/>
              <a:buFont typeface="Arial"/>
              <a:buChar char="•"/>
              <a:tabLst>
                <a:tab algn="l" pos="92880"/>
              </a:tabLst>
            </a:pPr>
            <a:r>
              <a:rPr b="0" lang="en-US" sz="1800" spc="-12" strike="noStrike">
                <a:latin typeface="Arial"/>
              </a:rPr>
              <a:t>	</a:t>
            </a:r>
            <a:r>
              <a:rPr b="0" lang="en-US" sz="1800" spc="-12" strike="noStrike">
                <a:latin typeface="Arial"/>
              </a:rPr>
              <a:t>10/28/2012-</a:t>
            </a:r>
            <a:r>
              <a:rPr b="0" lang="en-US" sz="1800" spc="-1" strike="noStrike">
                <a:latin typeface="Arial"/>
              </a:rPr>
              <a:t>Congress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created</a:t>
            </a:r>
            <a:r>
              <a:rPr b="0" lang="en-US" sz="1800" spc="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41" strike="noStrike">
                <a:latin typeface="Arial"/>
              </a:rPr>
              <a:t> </a:t>
            </a:r>
            <a:r>
              <a:rPr b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First</a:t>
            </a:r>
            <a:r>
              <a:rPr b="1" lang="en-US" sz="1800" spc="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Responder</a:t>
            </a:r>
            <a:r>
              <a:rPr b="1" lang="en-US" sz="1800" spc="-12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Network Authority</a:t>
            </a:r>
            <a:r>
              <a:rPr b="1" lang="en-US" sz="1800" spc="-5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and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set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aside </a:t>
            </a:r>
            <a:r>
              <a:rPr b="0" lang="en-US" sz="1800" spc="-1" strike="noStrike">
                <a:latin typeface="Arial"/>
              </a:rPr>
              <a:t>20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MHz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of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spectrum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in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700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MHz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frequency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band,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known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as</a:t>
            </a:r>
            <a:r>
              <a:rPr b="0" lang="en-US" sz="1800" spc="-55" strike="noStrike">
                <a:latin typeface="Arial"/>
              </a:rPr>
              <a:t> </a:t>
            </a:r>
            <a:r>
              <a:rPr b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Band</a:t>
            </a:r>
            <a:r>
              <a:rPr b="1" lang="en-US" sz="1800" spc="-7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14</a:t>
            </a:r>
            <a:r>
              <a:rPr b="0" lang="en-US" sz="1800" spc="-1" strike="noStrike">
                <a:latin typeface="Arial"/>
              </a:rPr>
              <a:t>,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ensure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vital </a:t>
            </a:r>
            <a:r>
              <a:rPr b="0" lang="en-US" sz="1800" spc="-1" strike="noStrike">
                <a:latin typeface="Arial"/>
              </a:rPr>
              <a:t>communications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during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disaster.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4"/>
              </a:spcBef>
              <a:tabLst>
                <a:tab algn="l" pos="92880"/>
              </a:tabLst>
            </a:pPr>
            <a:endParaRPr b="0" lang="en-US" sz="1800" spc="-1" strike="noStrike">
              <a:latin typeface="Arial"/>
            </a:endParaRPr>
          </a:p>
          <a:p>
            <a:pPr marL="76320" indent="-72000">
              <a:lnSpc>
                <a:spcPct val="100000"/>
              </a:lnSpc>
              <a:buClr>
                <a:srgbClr val="000000"/>
              </a:buClr>
              <a:buSzPct val="94000"/>
              <a:buFont typeface="Arial"/>
              <a:buChar char="•"/>
              <a:tabLst>
                <a:tab algn="l" pos="76320"/>
                <a:tab algn="l" pos="92160"/>
              </a:tabLst>
            </a:pPr>
            <a:r>
              <a:rPr b="0" lang="en-US" sz="1800" spc="-1" strike="noStrike">
                <a:latin typeface="Arial"/>
              </a:rPr>
              <a:t>	</a:t>
            </a:r>
            <a:r>
              <a:rPr b="0" lang="en-US" sz="1800" spc="-1" strike="noStrike">
                <a:latin typeface="Arial"/>
              </a:rPr>
              <a:t>This</a:t>
            </a:r>
            <a:r>
              <a:rPr b="0" lang="en-US" sz="1800" spc="-52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low-</a:t>
            </a:r>
            <a:r>
              <a:rPr b="0" lang="en-US" sz="1800" spc="-1" strike="noStrike">
                <a:latin typeface="Arial"/>
              </a:rPr>
              <a:t>band spectrum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was chosen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because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it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offers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several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advantages,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including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ability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penetrate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walls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and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other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obstacles,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helping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ensure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excellent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coverage.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tabLst>
                <a:tab algn="l" pos="76320"/>
                <a:tab algn="l" pos="92160"/>
              </a:tabLst>
            </a:pPr>
            <a:endParaRPr b="0" lang="en-US" sz="1800" spc="-1" strike="noStrike">
              <a:latin typeface="Arial"/>
            </a:endParaRPr>
          </a:p>
          <a:p>
            <a:pPr marL="12600" indent="-7920">
              <a:lnSpc>
                <a:spcPct val="100000"/>
              </a:lnSpc>
              <a:buClr>
                <a:srgbClr val="000000"/>
              </a:buClr>
              <a:buSzPct val="94000"/>
              <a:buFont typeface="Arial"/>
              <a:buChar char="•"/>
              <a:tabLst>
                <a:tab algn="l" pos="92880"/>
              </a:tabLst>
            </a:pPr>
            <a:r>
              <a:rPr b="0" lang="en-US" sz="1800" spc="-12" strike="noStrike">
                <a:latin typeface="Arial"/>
              </a:rPr>
              <a:t>	</a:t>
            </a:r>
            <a:r>
              <a:rPr b="0" lang="en-US" sz="1800" spc="-12" strike="noStrike">
                <a:latin typeface="Arial"/>
              </a:rPr>
              <a:t>3/31/2017-</a:t>
            </a:r>
            <a:r>
              <a:rPr b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FirstNet</a:t>
            </a:r>
            <a:r>
              <a:rPr b="1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operates as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public-</a:t>
            </a:r>
            <a:r>
              <a:rPr b="0" lang="en-US" sz="1800" spc="-1" strike="noStrike">
                <a:latin typeface="Arial"/>
              </a:rPr>
              <a:t>private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collaboration between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First </a:t>
            </a:r>
            <a:r>
              <a:rPr b="0" lang="en-US" sz="1800" spc="-1" strike="noStrike">
                <a:latin typeface="Arial"/>
              </a:rPr>
              <a:t>Responder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Network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Authority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and</a:t>
            </a:r>
            <a:r>
              <a:rPr b="0" lang="en-US" sz="1800" spc="-32" strike="noStrike">
                <a:latin typeface="Arial"/>
              </a:rPr>
              <a:t> </a:t>
            </a:r>
            <a:r>
              <a:rPr b="1" lang="en-US" sz="1800" spc="-12" strike="noStrike">
                <a:latin typeface="Arial"/>
              </a:rPr>
              <a:t>AT&amp;T</a:t>
            </a:r>
            <a:r>
              <a:rPr b="0" lang="en-US" sz="1800" spc="-12" strike="noStrike">
                <a:latin typeface="Arial"/>
              </a:rPr>
              <a:t>.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tabLst>
                <a:tab algn="l" pos="92880"/>
              </a:tabLst>
            </a:pPr>
            <a:endParaRPr b="0" lang="en-US" sz="1800" spc="-1" strike="noStrike">
              <a:latin typeface="Arial"/>
            </a:endParaRPr>
          </a:p>
          <a:p>
            <a:pPr marL="76320" indent="-72000">
              <a:lnSpc>
                <a:spcPct val="100000"/>
              </a:lnSpc>
              <a:buClr>
                <a:srgbClr val="000000"/>
              </a:buClr>
              <a:buSzPct val="94000"/>
              <a:buFont typeface="Arial"/>
              <a:buChar char="•"/>
              <a:tabLst>
                <a:tab algn="l" pos="76320"/>
                <a:tab algn="l" pos="92160"/>
              </a:tabLst>
            </a:pPr>
            <a:r>
              <a:rPr b="0" lang="en-US" sz="1800" spc="-12" strike="noStrike">
                <a:latin typeface="Arial"/>
              </a:rPr>
              <a:t>	</a:t>
            </a:r>
            <a:r>
              <a:rPr b="0" lang="en-US" sz="1800" spc="-12" strike="noStrike">
                <a:latin typeface="Arial"/>
              </a:rPr>
              <a:t>1/25/2018-</a:t>
            </a:r>
            <a:r>
              <a:rPr b="0" lang="en-US" sz="1800" spc="-1" strike="noStrike">
                <a:latin typeface="Arial"/>
              </a:rPr>
              <a:t>In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event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of</a:t>
            </a:r>
            <a:r>
              <a:rPr b="0" lang="en-US" sz="1800" spc="18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an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emergency,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FirstNet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users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have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priority over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non-FirstNet </a:t>
            </a:r>
            <a:r>
              <a:rPr b="0" lang="en-US" sz="1800" spc="-1" strike="noStrike">
                <a:latin typeface="Arial"/>
              </a:rPr>
              <a:t>users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(</a:t>
            </a:r>
            <a:r>
              <a:rPr b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Preemption</a:t>
            </a:r>
            <a:r>
              <a:rPr b="0" lang="en-US" sz="1800" spc="-1" strike="noStrike">
                <a:latin typeface="Arial"/>
              </a:rPr>
              <a:t>)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and,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if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necessary,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all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commercial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LTE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traffic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will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be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dropped</a:t>
            </a:r>
            <a:r>
              <a:rPr b="0" lang="en-US" sz="1800" spc="-5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and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the </a:t>
            </a:r>
            <a:r>
              <a:rPr b="0" lang="en-US" sz="1800" spc="-1" strike="noStrike">
                <a:latin typeface="Arial"/>
              </a:rPr>
              <a:t>network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will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dedicated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exclusively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first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responders,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as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well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as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“Extended </a:t>
            </a:r>
            <a:r>
              <a:rPr b="0" lang="en-US" sz="1800" spc="-1" strike="noStrike">
                <a:latin typeface="Arial"/>
              </a:rPr>
              <a:t>Primary”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group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as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bandwidth </a:t>
            </a:r>
            <a:r>
              <a:rPr b="0" lang="en-US" sz="1800" spc="-12" strike="noStrike">
                <a:latin typeface="Arial"/>
              </a:rPr>
              <a:t>allows.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4"/>
              </a:spcBef>
              <a:tabLst>
                <a:tab algn="l" pos="76320"/>
                <a:tab algn="l" pos="92160"/>
              </a:tabLst>
            </a:pPr>
            <a:endParaRPr b="0" lang="en-US" sz="1800" spc="-1" strike="noStrike">
              <a:latin typeface="Arial"/>
            </a:endParaRPr>
          </a:p>
          <a:p>
            <a:pPr marL="92880" indent="-87840">
              <a:lnSpc>
                <a:spcPct val="100000"/>
              </a:lnSpc>
              <a:buClr>
                <a:srgbClr val="000000"/>
              </a:buClr>
              <a:buSzPct val="94000"/>
              <a:buFont typeface="Arial"/>
              <a:buChar char="•"/>
              <a:tabLst>
                <a:tab algn="l" pos="92880"/>
              </a:tabLst>
            </a:pPr>
            <a:r>
              <a:rPr b="0" lang="en-US" sz="1800" spc="-1" strike="noStrike">
                <a:latin typeface="Arial"/>
              </a:rPr>
              <a:t>During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crisis,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normal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cell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phone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might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stop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working,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but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FirstNet-</a:t>
            </a:r>
            <a:r>
              <a:rPr b="0" lang="en-US" sz="1800" spc="-1" strike="noStrike">
                <a:latin typeface="Arial"/>
              </a:rPr>
              <a:t>enabled</a:t>
            </a:r>
            <a:r>
              <a:rPr b="0" lang="en-US" sz="1800" spc="-12" strike="noStrike">
                <a:latin typeface="Arial"/>
              </a:rPr>
              <a:t> devices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4" name="CustomShape 3"/>
          <p:cNvSpPr/>
          <p:nvPr/>
        </p:nvSpPr>
        <p:spPr>
          <a:xfrm>
            <a:off x="536040" y="6815880"/>
            <a:ext cx="213336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will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continue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21" strike="noStrike">
                <a:latin typeface="Arial"/>
              </a:rPr>
              <a:t>work.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5" name="CustomShape 4"/>
          <p:cNvSpPr/>
          <p:nvPr/>
        </p:nvSpPr>
        <p:spPr>
          <a:xfrm>
            <a:off x="3759120" y="6991200"/>
            <a:ext cx="4141080" cy="22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14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4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1"/>
              </a:rPr>
              <a:t>www.digi.com/solutions/by-technology/firstnet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76" name="CustomShape 5"/>
          <p:cNvSpPr/>
          <p:nvPr/>
        </p:nvSpPr>
        <p:spPr>
          <a:xfrm>
            <a:off x="9145080" y="6858720"/>
            <a:ext cx="1526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4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object 2" descr=""/>
          <p:cNvPicPr/>
          <p:nvPr/>
        </p:nvPicPr>
        <p:blipFill>
          <a:blip r:embed="rId1"/>
          <a:stretch/>
        </p:blipFill>
        <p:spPr>
          <a:xfrm>
            <a:off x="457200" y="1141560"/>
            <a:ext cx="9143640" cy="5767920"/>
          </a:xfrm>
          <a:prstGeom prst="rect">
            <a:avLst/>
          </a:prstGeom>
          <a:ln>
            <a:noFill/>
          </a:ln>
        </p:spPr>
      </p:pic>
      <p:sp>
        <p:nvSpPr>
          <p:cNvPr id="178" name="CustomShape 1"/>
          <p:cNvSpPr/>
          <p:nvPr/>
        </p:nvSpPr>
        <p:spPr>
          <a:xfrm>
            <a:off x="9145080" y="6858720"/>
            <a:ext cx="1526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5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Shape 1"/>
          <p:cNvSpPr txBox="1"/>
          <p:nvPr/>
        </p:nvSpPr>
        <p:spPr>
          <a:xfrm>
            <a:off x="536040" y="387720"/>
            <a:ext cx="8986320" cy="1429200"/>
          </a:xfrm>
          <a:prstGeom prst="rect">
            <a:avLst/>
          </a:prstGeom>
          <a:noFill/>
          <a:ln>
            <a:noFill/>
          </a:ln>
        </p:spPr>
        <p:txBody>
          <a:bodyPr lIns="0" rIns="0" tIns="131400" bIns="0">
            <a:noAutofit/>
          </a:bodyPr>
          <a:p>
            <a:pPr marL="38160">
              <a:lnSpc>
                <a:spcPct val="100000"/>
              </a:lnSpc>
              <a:spcBef>
                <a:spcPts val="1035"/>
              </a:spcBef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FirstNet</a:t>
            </a:r>
            <a:r>
              <a:rPr b="0" lang="en-US" sz="4000" spc="4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Government</a:t>
            </a:r>
            <a:r>
              <a:rPr b="0" lang="en-US" sz="4000" spc="4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Funding By</a:t>
            </a:r>
            <a:r>
              <a:rPr b="0" lang="en-US" sz="4000" spc="4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2" strike="noStrike">
                <a:solidFill>
                  <a:srgbClr val="000000"/>
                </a:solidFill>
                <a:latin typeface="Arial"/>
              </a:rPr>
              <a:t>State</a:t>
            </a:r>
            <a:br/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According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to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FirstNet</a:t>
            </a:r>
            <a:r>
              <a:rPr b="0" lang="en-US" sz="1800" spc="9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website,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following</a:t>
            </a:r>
            <a:r>
              <a:rPr b="0" lang="en-US" sz="1800" spc="-3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amounts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of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government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funding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have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been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allocated for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initial</a:t>
            </a:r>
            <a:r>
              <a:rPr b="1" lang="en-US" sz="1800" spc="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build</a:t>
            </a:r>
            <a:r>
              <a:rPr b="1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out</a:t>
            </a:r>
            <a:r>
              <a:rPr b="1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of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FirstNet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in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each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of</a:t>
            </a:r>
            <a:r>
              <a:rPr b="0" lang="en-US" sz="1800" spc="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50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states:</a:t>
            </a:r>
            <a:endParaRPr b="0" lang="en-US" sz="1800" spc="-1" strike="noStrike">
              <a:latin typeface="Calibri"/>
            </a:endParaRPr>
          </a:p>
        </p:txBody>
      </p:sp>
      <p:sp>
        <p:nvSpPr>
          <p:cNvPr id="180" name="CustomShape 2"/>
          <p:cNvSpPr/>
          <p:nvPr/>
        </p:nvSpPr>
        <p:spPr>
          <a:xfrm>
            <a:off x="605880" y="6425640"/>
            <a:ext cx="8855280" cy="560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1520" bIns="0">
            <a:spAutoFit/>
          </a:bodyPr>
          <a:p>
            <a:pPr marL="12600">
              <a:lnSpc>
                <a:spcPct val="100000"/>
              </a:lnSpc>
              <a:spcBef>
                <a:spcPts val="91"/>
              </a:spcBef>
            </a:pP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federal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government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has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allocated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$7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billion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for</a:t>
            </a:r>
            <a:r>
              <a:rPr b="0" lang="en-US" sz="1800" spc="-52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developing</a:t>
            </a:r>
            <a:r>
              <a:rPr b="1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FirstNet,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and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states </a:t>
            </a:r>
            <a:r>
              <a:rPr b="0" lang="en-US" sz="1800" spc="-1" strike="noStrike">
                <a:latin typeface="Arial"/>
              </a:rPr>
              <a:t>have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allocated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an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additional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$2</a:t>
            </a:r>
            <a:r>
              <a:rPr b="0" lang="en-US" sz="1800" spc="-12" strike="noStrike">
                <a:latin typeface="Arial"/>
              </a:rPr>
              <a:t> billion.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81" name="CustomShape 3"/>
          <p:cNvSpPr/>
          <p:nvPr/>
        </p:nvSpPr>
        <p:spPr>
          <a:xfrm>
            <a:off x="605880" y="6976080"/>
            <a:ext cx="7982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21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maintenance</a:t>
            </a:r>
            <a:r>
              <a:rPr b="1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cost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of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FirstNet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expected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around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$1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billion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per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year.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82" name="object 5" descr=""/>
          <p:cNvPicPr/>
          <p:nvPr/>
        </p:nvPicPr>
        <p:blipFill>
          <a:blip r:embed="rId1"/>
          <a:stretch/>
        </p:blipFill>
        <p:spPr>
          <a:xfrm>
            <a:off x="2590920" y="1828800"/>
            <a:ext cx="3902760" cy="4557960"/>
          </a:xfrm>
          <a:prstGeom prst="rect">
            <a:avLst/>
          </a:prstGeom>
          <a:ln>
            <a:noFill/>
          </a:ln>
        </p:spPr>
      </p:pic>
      <p:sp>
        <p:nvSpPr>
          <p:cNvPr id="183" name="CustomShape 4"/>
          <p:cNvSpPr/>
          <p:nvPr/>
        </p:nvSpPr>
        <p:spPr>
          <a:xfrm>
            <a:off x="9145080" y="6858720"/>
            <a:ext cx="1526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6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Shape 1"/>
          <p:cNvSpPr txBox="1"/>
          <p:nvPr/>
        </p:nvSpPr>
        <p:spPr>
          <a:xfrm>
            <a:off x="514440" y="646560"/>
            <a:ext cx="9038160" cy="1311120"/>
          </a:xfrm>
          <a:prstGeom prst="rect">
            <a:avLst/>
          </a:prstGeom>
          <a:noFill/>
          <a:ln>
            <a:noFill/>
          </a:ln>
        </p:spPr>
        <p:txBody>
          <a:bodyPr lIns="0" rIns="0" tIns="13320" bIns="0">
            <a:no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CISA</a:t>
            </a:r>
            <a:r>
              <a:rPr b="0" lang="en-US" sz="20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adds</a:t>
            </a:r>
            <a:r>
              <a:rPr b="0" lang="en-US" sz="20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2" strike="noStrike">
                <a:solidFill>
                  <a:srgbClr val="000000"/>
                </a:solidFill>
                <a:latin typeface="Arial"/>
              </a:rPr>
              <a:t>EI-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ISAC</a:t>
            </a:r>
            <a:r>
              <a:rPr b="0" lang="en-US" sz="20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to</a:t>
            </a:r>
            <a:r>
              <a:rPr b="0" lang="en-US" sz="20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Collaborate</a:t>
            </a:r>
            <a:r>
              <a:rPr b="0" lang="en-US" sz="2000" spc="-4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with</a:t>
            </a:r>
            <a:r>
              <a:rPr b="0" lang="en-US" sz="20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FirstNet</a:t>
            </a:r>
            <a:r>
              <a:rPr b="0" lang="en-US" sz="20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in</a:t>
            </a:r>
            <a:r>
              <a:rPr b="0" lang="en-US" sz="20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Response</a:t>
            </a:r>
            <a:r>
              <a:rPr b="0" lang="en-US" sz="20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to</a:t>
            </a:r>
            <a:r>
              <a:rPr b="0" lang="en-US" sz="20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Election</a:t>
            </a:r>
            <a:r>
              <a:rPr b="0" lang="en-US" sz="2000" spc="-12" strike="noStrike">
                <a:solidFill>
                  <a:srgbClr val="000000"/>
                </a:solidFill>
                <a:latin typeface="Arial"/>
              </a:rPr>
              <a:t> Threats</a:t>
            </a:r>
            <a:endParaRPr b="0" lang="en-US" sz="2000" spc="-1" strike="noStrike">
              <a:latin typeface="Calibri"/>
            </a:endParaRPr>
          </a:p>
        </p:txBody>
      </p:sp>
      <p:grpSp>
        <p:nvGrpSpPr>
          <p:cNvPr id="185" name="Group 2"/>
          <p:cNvGrpSpPr/>
          <p:nvPr/>
        </p:nvGrpSpPr>
        <p:grpSpPr>
          <a:xfrm>
            <a:off x="457200" y="1226880"/>
            <a:ext cx="9143640" cy="6087960"/>
            <a:chOff x="457200" y="1226880"/>
            <a:chExt cx="9143640" cy="6087960"/>
          </a:xfrm>
        </p:grpSpPr>
        <p:pic>
          <p:nvPicPr>
            <p:cNvPr id="186" name="object 4" descr=""/>
            <p:cNvPicPr/>
            <p:nvPr/>
          </p:nvPicPr>
          <p:blipFill>
            <a:blip r:embed="rId1"/>
            <a:stretch/>
          </p:blipFill>
          <p:spPr>
            <a:xfrm>
              <a:off x="457200" y="1226880"/>
              <a:ext cx="9143640" cy="60879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87" name="CustomShape 3"/>
            <p:cNvSpPr/>
            <p:nvPr/>
          </p:nvSpPr>
          <p:spPr>
            <a:xfrm>
              <a:off x="6784920" y="2912400"/>
              <a:ext cx="1209960" cy="1023840"/>
            </a:xfrm>
            <a:custGeom>
              <a:avLst/>
              <a:gdLst/>
              <a:ahLst/>
              <a:rect l="l" t="t" r="r" b="b"/>
              <a:pathLst>
                <a:path w="1210309" h="1024254">
                  <a:moveTo>
                    <a:pt x="99060" y="47244"/>
                  </a:moveTo>
                  <a:lnTo>
                    <a:pt x="79400" y="35077"/>
                  </a:lnTo>
                  <a:lnTo>
                    <a:pt x="84607" y="27432"/>
                  </a:lnTo>
                  <a:lnTo>
                    <a:pt x="96012" y="10668"/>
                  </a:lnTo>
                  <a:lnTo>
                    <a:pt x="0" y="0"/>
                  </a:lnTo>
                  <a:lnTo>
                    <a:pt x="47244" y="82296"/>
                  </a:lnTo>
                  <a:lnTo>
                    <a:pt x="63487" y="58458"/>
                  </a:lnTo>
                  <a:lnTo>
                    <a:pt x="82296" y="71628"/>
                  </a:lnTo>
                  <a:lnTo>
                    <a:pt x="99060" y="47244"/>
                  </a:lnTo>
                  <a:close/>
                  <a:moveTo>
                    <a:pt x="361188" y="222504"/>
                  </a:moveTo>
                  <a:lnTo>
                    <a:pt x="170688" y="96012"/>
                  </a:lnTo>
                  <a:lnTo>
                    <a:pt x="153924" y="118872"/>
                  </a:lnTo>
                  <a:lnTo>
                    <a:pt x="344424" y="245364"/>
                  </a:lnTo>
                  <a:lnTo>
                    <a:pt x="361188" y="222504"/>
                  </a:lnTo>
                  <a:close/>
                  <a:moveTo>
                    <a:pt x="483120" y="379488"/>
                  </a:moveTo>
                  <a:lnTo>
                    <a:pt x="257568" y="344424"/>
                  </a:lnTo>
                  <a:lnTo>
                    <a:pt x="253771" y="368388"/>
                  </a:lnTo>
                  <a:lnTo>
                    <a:pt x="251460" y="371856"/>
                  </a:lnTo>
                  <a:lnTo>
                    <a:pt x="253047" y="372973"/>
                  </a:lnTo>
                  <a:lnTo>
                    <a:pt x="252984" y="373392"/>
                  </a:lnTo>
                  <a:lnTo>
                    <a:pt x="253847" y="373532"/>
                  </a:lnTo>
                  <a:lnTo>
                    <a:pt x="417576" y="487680"/>
                  </a:lnTo>
                  <a:lnTo>
                    <a:pt x="434340" y="464820"/>
                  </a:lnTo>
                  <a:lnTo>
                    <a:pt x="316103" y="383146"/>
                  </a:lnTo>
                  <a:lnTo>
                    <a:pt x="480072" y="408444"/>
                  </a:lnTo>
                  <a:lnTo>
                    <a:pt x="483120" y="379488"/>
                  </a:lnTo>
                  <a:close/>
                  <a:moveTo>
                    <a:pt x="621804" y="396240"/>
                  </a:moveTo>
                  <a:lnTo>
                    <a:pt x="431292" y="269748"/>
                  </a:lnTo>
                  <a:lnTo>
                    <a:pt x="416052" y="294132"/>
                  </a:lnTo>
                  <a:lnTo>
                    <a:pt x="568134" y="395122"/>
                  </a:lnTo>
                  <a:lnTo>
                    <a:pt x="563892" y="420636"/>
                  </a:lnTo>
                  <a:lnTo>
                    <a:pt x="609612" y="428256"/>
                  </a:lnTo>
                  <a:lnTo>
                    <a:pt x="611187" y="413219"/>
                  </a:lnTo>
                  <a:lnTo>
                    <a:pt x="621804" y="396240"/>
                  </a:lnTo>
                  <a:close/>
                  <a:moveTo>
                    <a:pt x="693420" y="643128"/>
                  </a:moveTo>
                  <a:lnTo>
                    <a:pt x="504444" y="513588"/>
                  </a:lnTo>
                  <a:lnTo>
                    <a:pt x="489204" y="536448"/>
                  </a:lnTo>
                  <a:lnTo>
                    <a:pt x="676656" y="665988"/>
                  </a:lnTo>
                  <a:lnTo>
                    <a:pt x="693420" y="643128"/>
                  </a:lnTo>
                  <a:close/>
                  <a:moveTo>
                    <a:pt x="950976" y="821436"/>
                  </a:moveTo>
                  <a:lnTo>
                    <a:pt x="763524" y="691896"/>
                  </a:lnTo>
                  <a:lnTo>
                    <a:pt x="746760" y="714756"/>
                  </a:lnTo>
                  <a:lnTo>
                    <a:pt x="935736" y="845820"/>
                  </a:lnTo>
                  <a:lnTo>
                    <a:pt x="950976" y="821436"/>
                  </a:lnTo>
                  <a:close/>
                  <a:moveTo>
                    <a:pt x="1210068" y="1001268"/>
                  </a:moveTo>
                  <a:lnTo>
                    <a:pt x="1021080" y="870204"/>
                  </a:lnTo>
                  <a:lnTo>
                    <a:pt x="1005840" y="894588"/>
                  </a:lnTo>
                  <a:lnTo>
                    <a:pt x="1193304" y="1024128"/>
                  </a:lnTo>
                  <a:lnTo>
                    <a:pt x="1210068" y="100126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88" name="CustomShape 4"/>
          <p:cNvSpPr/>
          <p:nvPr/>
        </p:nvSpPr>
        <p:spPr>
          <a:xfrm>
            <a:off x="3786480" y="1856880"/>
            <a:ext cx="2389680" cy="72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EI-ISAC-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Cybersecurity</a:t>
            </a:r>
            <a:endParaRPr b="0" lang="en-US" sz="1800" spc="-1" strike="noStrike">
              <a:latin typeface="Arial"/>
            </a:endParaRPr>
          </a:p>
          <a:p>
            <a:pPr marL="285120">
              <a:lnSpc>
                <a:spcPct val="100000"/>
              </a:lnSpc>
              <a:spcBef>
                <a:spcPts val="1321"/>
              </a:spcBef>
            </a:pPr>
            <a:r>
              <a:rPr b="0" lang="en-US" sz="1800" spc="-26" strike="noStrike">
                <a:solidFill>
                  <a:srgbClr val="ffffff"/>
                </a:solidFill>
                <a:latin typeface="Arial"/>
              </a:rPr>
              <a:t>SOC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89" name="CustomShape 5"/>
          <p:cNvSpPr/>
          <p:nvPr/>
        </p:nvSpPr>
        <p:spPr>
          <a:xfrm>
            <a:off x="6955200" y="1320480"/>
            <a:ext cx="2567520" cy="98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latin typeface="Arial"/>
              </a:rPr>
              <a:t>Security Operations</a:t>
            </a:r>
            <a:r>
              <a:rPr b="0" lang="en-US" sz="1600" spc="9" strike="noStrike">
                <a:latin typeface="Arial"/>
              </a:rPr>
              <a:t> </a:t>
            </a:r>
            <a:r>
              <a:rPr b="0" lang="en-US" sz="1600" spc="-12" strike="noStrike">
                <a:latin typeface="Arial"/>
              </a:rPr>
              <a:t>Center </a:t>
            </a:r>
            <a:r>
              <a:rPr b="0" lang="en-US" sz="1600" spc="-1" strike="noStrike">
                <a:latin typeface="Arial"/>
              </a:rPr>
              <a:t>31 Tech</a:t>
            </a:r>
            <a:r>
              <a:rPr b="0" lang="en-US" sz="1600" spc="-12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Valley</a:t>
            </a:r>
            <a:r>
              <a:rPr b="0" lang="en-US" sz="1600" spc="-15" strike="noStrike">
                <a:latin typeface="Arial"/>
              </a:rPr>
              <a:t> </a:t>
            </a:r>
            <a:r>
              <a:rPr b="0" lang="en-US" sz="1600" spc="-12" strike="noStrike">
                <a:latin typeface="Arial"/>
              </a:rPr>
              <a:t>Drive</a:t>
            </a:r>
            <a:endParaRPr b="0" lang="en-US" sz="1600" spc="-1" strike="noStrike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b="0" lang="en-US" sz="1600" spc="-1" strike="noStrike">
                <a:latin typeface="Arial"/>
              </a:rPr>
              <a:t>East</a:t>
            </a:r>
            <a:r>
              <a:rPr b="0" lang="en-US" sz="1600" spc="-15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Greenbush,</a:t>
            </a:r>
            <a:r>
              <a:rPr b="0" lang="en-US" sz="1600" spc="12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NY, </a:t>
            </a:r>
            <a:r>
              <a:rPr b="0" lang="en-US" sz="1600" spc="-12" strike="noStrike">
                <a:latin typeface="Arial"/>
              </a:rPr>
              <a:t>12061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90" name="CustomShape 6"/>
          <p:cNvSpPr/>
          <p:nvPr/>
        </p:nvSpPr>
        <p:spPr>
          <a:xfrm>
            <a:off x="6202800" y="1507320"/>
            <a:ext cx="745200" cy="622080"/>
          </a:xfrm>
          <a:custGeom>
            <a:avLst/>
            <a:gdLst/>
            <a:ahLst/>
            <a:rect l="l" t="t" r="r" b="b"/>
            <a:pathLst>
              <a:path w="745490" h="622300">
                <a:moveTo>
                  <a:pt x="61424" y="577194"/>
                </a:moveTo>
                <a:lnTo>
                  <a:pt x="55139" y="569732"/>
                </a:lnTo>
                <a:lnTo>
                  <a:pt x="737616" y="0"/>
                </a:lnTo>
                <a:lnTo>
                  <a:pt x="742188" y="0"/>
                </a:lnTo>
                <a:lnTo>
                  <a:pt x="745236" y="1524"/>
                </a:lnTo>
                <a:lnTo>
                  <a:pt x="745236" y="4572"/>
                </a:lnTo>
                <a:lnTo>
                  <a:pt x="743712" y="7620"/>
                </a:lnTo>
                <a:lnTo>
                  <a:pt x="61424" y="577194"/>
                </a:lnTo>
                <a:close/>
                <a:moveTo>
                  <a:pt x="0" y="621792"/>
                </a:moveTo>
                <a:lnTo>
                  <a:pt x="33528" y="544068"/>
                </a:lnTo>
                <a:lnTo>
                  <a:pt x="55139" y="569732"/>
                </a:lnTo>
                <a:lnTo>
                  <a:pt x="45720" y="577596"/>
                </a:lnTo>
                <a:lnTo>
                  <a:pt x="44196" y="580644"/>
                </a:lnTo>
                <a:lnTo>
                  <a:pt x="44196" y="583692"/>
                </a:lnTo>
                <a:lnTo>
                  <a:pt x="48768" y="585216"/>
                </a:lnTo>
                <a:lnTo>
                  <a:pt x="68178" y="585216"/>
                </a:lnTo>
                <a:lnTo>
                  <a:pt x="82296" y="601980"/>
                </a:lnTo>
                <a:lnTo>
                  <a:pt x="0" y="621792"/>
                </a:lnTo>
                <a:close/>
                <a:moveTo>
                  <a:pt x="51816" y="585216"/>
                </a:moveTo>
                <a:lnTo>
                  <a:pt x="48768" y="585216"/>
                </a:lnTo>
                <a:lnTo>
                  <a:pt x="44196" y="583692"/>
                </a:lnTo>
                <a:lnTo>
                  <a:pt x="44196" y="580644"/>
                </a:lnTo>
                <a:lnTo>
                  <a:pt x="45720" y="577596"/>
                </a:lnTo>
                <a:lnTo>
                  <a:pt x="55139" y="569732"/>
                </a:lnTo>
                <a:lnTo>
                  <a:pt x="61424" y="577194"/>
                </a:lnTo>
                <a:lnTo>
                  <a:pt x="51816" y="585216"/>
                </a:lnTo>
                <a:close/>
                <a:moveTo>
                  <a:pt x="68178" y="585216"/>
                </a:moveTo>
                <a:lnTo>
                  <a:pt x="51816" y="585216"/>
                </a:lnTo>
                <a:lnTo>
                  <a:pt x="61424" y="577194"/>
                </a:lnTo>
                <a:lnTo>
                  <a:pt x="68178" y="5852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1" name="CustomShape 7"/>
          <p:cNvSpPr/>
          <p:nvPr/>
        </p:nvSpPr>
        <p:spPr>
          <a:xfrm>
            <a:off x="5950800" y="6716880"/>
            <a:ext cx="687240" cy="22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1400" spc="-1" strike="noStrike">
                <a:latin typeface="Arial"/>
              </a:rPr>
              <a:t>Page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26" strike="noStrike">
                <a:latin typeface="Arial"/>
              </a:rPr>
              <a:t>19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92" name="CustomShape 8"/>
          <p:cNvSpPr/>
          <p:nvPr/>
        </p:nvSpPr>
        <p:spPr>
          <a:xfrm>
            <a:off x="5950800" y="6930360"/>
            <a:ext cx="3438720" cy="22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14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4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2"/>
              </a:rPr>
              <a:t>www.gao.gov/assets/gao-17-569.pdf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93" name="CustomShape 9"/>
          <p:cNvSpPr/>
          <p:nvPr/>
        </p:nvSpPr>
        <p:spPr>
          <a:xfrm>
            <a:off x="9242640" y="6628320"/>
            <a:ext cx="1526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7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extShape 1"/>
          <p:cNvSpPr txBox="1"/>
          <p:nvPr/>
        </p:nvSpPr>
        <p:spPr>
          <a:xfrm>
            <a:off x="1215720" y="791280"/>
            <a:ext cx="7633080" cy="1311840"/>
          </a:xfrm>
          <a:prstGeom prst="rect">
            <a:avLst/>
          </a:prstGeom>
          <a:noFill/>
          <a:ln>
            <a:noFill/>
          </a:ln>
        </p:spPr>
        <p:txBody>
          <a:bodyPr lIns="0" rIns="0" tIns="14040" bIns="0">
            <a:noAutofit/>
          </a:bodyPr>
          <a:p>
            <a:pPr marL="1069920" indent="-1057680">
              <a:lnSpc>
                <a:spcPct val="100000"/>
              </a:lnSpc>
              <a:spcBef>
                <a:spcPts val="111"/>
              </a:spcBef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Election</a:t>
            </a:r>
            <a:r>
              <a:rPr b="0" lang="en-US" sz="3200" spc="-7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Infrastructure</a:t>
            </a:r>
            <a:r>
              <a:rPr b="0" lang="en-US" sz="3200" spc="-80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Information</a:t>
            </a:r>
            <a:r>
              <a:rPr b="0" lang="en-US" sz="3200" spc="-7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2" strike="noStrike">
                <a:solidFill>
                  <a:srgbClr val="000000"/>
                </a:solidFill>
                <a:latin typeface="Arial"/>
              </a:rPr>
              <a:t>Sharing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and</a:t>
            </a:r>
            <a:r>
              <a:rPr b="0" lang="en-US" sz="3200" spc="-4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Analysis</a:t>
            </a:r>
            <a:r>
              <a:rPr b="0" lang="en-US" sz="32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Center</a:t>
            </a:r>
            <a:r>
              <a:rPr b="0" lang="en-US" sz="32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2" strike="noStrike">
                <a:solidFill>
                  <a:srgbClr val="000000"/>
                </a:solidFill>
                <a:latin typeface="Arial"/>
              </a:rPr>
              <a:t>(EI-ISAC)</a:t>
            </a:r>
            <a:endParaRPr b="0" lang="en-US" sz="3200" spc="-1" strike="noStrike">
              <a:latin typeface="Calibri"/>
            </a:endParaRPr>
          </a:p>
        </p:txBody>
      </p:sp>
      <p:sp>
        <p:nvSpPr>
          <p:cNvPr id="195" name="CustomShape 2"/>
          <p:cNvSpPr/>
          <p:nvPr/>
        </p:nvSpPr>
        <p:spPr>
          <a:xfrm>
            <a:off x="993240" y="2035080"/>
            <a:ext cx="8075520" cy="4641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73800" bIns="0">
            <a:spAutoFit/>
          </a:bodyPr>
          <a:p>
            <a:pPr marL="354240" indent="-341280">
              <a:lnSpc>
                <a:spcPct val="80000"/>
              </a:lnSpc>
              <a:spcBef>
                <a:spcPts val="581"/>
              </a:spcBef>
              <a:buClr>
                <a:srgbClr val="000000"/>
              </a:buClr>
              <a:buFont typeface="Symbol" charset="2"/>
              <a:buChar char=""/>
              <a:tabLst>
                <a:tab algn="l" pos="355680"/>
              </a:tabLst>
            </a:pPr>
            <a:r>
              <a:rPr b="0" lang="en-US" sz="2000" spc="-1" strike="noStrike">
                <a:latin typeface="Arial"/>
              </a:rPr>
              <a:t>The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Multi-State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Information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Sharing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and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Analysis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Center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(MS-ISAC) </a:t>
            </a:r>
            <a:r>
              <a:rPr b="0" lang="en-US" sz="2000" spc="-12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was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created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in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2003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by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the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National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Association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of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State</a:t>
            </a:r>
            <a:r>
              <a:rPr b="0" lang="en-US" sz="2000" spc="-26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Chief </a:t>
            </a:r>
            <a:r>
              <a:rPr b="0" lang="en-US" sz="2000" spc="-12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Information</a:t>
            </a:r>
            <a:r>
              <a:rPr b="0" lang="en-US" sz="2000" spc="-5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Officers</a:t>
            </a:r>
            <a:r>
              <a:rPr b="0" lang="en-US" sz="2000" spc="-5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(NASCIO)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with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funding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from</a:t>
            </a:r>
            <a:r>
              <a:rPr b="0" lang="en-US" sz="2000" spc="-5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the</a:t>
            </a:r>
            <a:r>
              <a:rPr b="0" lang="en-US" sz="2000" spc="-5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Department</a:t>
            </a:r>
            <a:r>
              <a:rPr b="0" lang="en-US" sz="2000" spc="-46" strike="noStrike">
                <a:latin typeface="Arial"/>
              </a:rPr>
              <a:t> </a:t>
            </a:r>
            <a:r>
              <a:rPr b="0" lang="en-US" sz="2000" spc="-26" strike="noStrike">
                <a:latin typeface="Arial"/>
              </a:rPr>
              <a:t>of </a:t>
            </a:r>
            <a:r>
              <a:rPr b="0" lang="en-US" sz="2000" spc="-26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Homeland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Security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(DHS).</a:t>
            </a:r>
            <a:endParaRPr b="0" lang="en-US" sz="2000" spc="-1" strike="noStrike">
              <a:latin typeface="Arial"/>
            </a:endParaRPr>
          </a:p>
          <a:p>
            <a:pPr marL="354240" indent="-341280">
              <a:lnSpc>
                <a:spcPct val="80000"/>
              </a:lnSpc>
              <a:spcBef>
                <a:spcPts val="476"/>
              </a:spcBef>
              <a:buClr>
                <a:srgbClr val="000000"/>
              </a:buClr>
              <a:buFont typeface="Symbol" charset="2"/>
              <a:buChar char=""/>
              <a:tabLst>
                <a:tab algn="l" pos="355680"/>
              </a:tabLst>
            </a:pPr>
            <a:r>
              <a:rPr b="0" lang="en-US" sz="2000" spc="-1" strike="noStrike">
                <a:latin typeface="Arial"/>
              </a:rPr>
              <a:t>The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DHS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created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the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Election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Infrastructure</a:t>
            </a:r>
            <a:r>
              <a:rPr b="0" lang="en-US" sz="2000" spc="-5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Information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Sharing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26" strike="noStrike">
                <a:latin typeface="Arial"/>
              </a:rPr>
              <a:t>and </a:t>
            </a:r>
            <a:r>
              <a:rPr b="0" lang="en-US" sz="2000" spc="-26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Analysis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Center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(EI-</a:t>
            </a:r>
            <a:r>
              <a:rPr b="0" lang="en-US" sz="2000" spc="-1" strike="noStrike">
                <a:latin typeface="Arial"/>
              </a:rPr>
              <a:t>ISAC)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March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7,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2018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and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integrated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it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with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26" strike="noStrike">
                <a:latin typeface="Arial"/>
              </a:rPr>
              <a:t>the </a:t>
            </a:r>
            <a:r>
              <a:rPr b="0" lang="en-US" sz="2000" spc="-26" strike="noStrike">
                <a:latin typeface="Arial"/>
              </a:rPr>
              <a:t>	</a:t>
            </a:r>
            <a:r>
              <a:rPr b="0" lang="en-US" sz="2000" spc="-12" strike="noStrike">
                <a:latin typeface="Arial"/>
              </a:rPr>
              <a:t>MS-ISAC.*</a:t>
            </a:r>
            <a:endParaRPr b="0" lang="en-US" sz="2000" spc="-1" strike="noStrike">
              <a:latin typeface="Arial"/>
            </a:endParaRPr>
          </a:p>
          <a:p>
            <a:pPr marL="354240" indent="-3412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algn="l" pos="355680"/>
              </a:tabLst>
            </a:pPr>
            <a:r>
              <a:rPr b="0" lang="en-US" sz="2000" spc="-1" strike="noStrike">
                <a:latin typeface="Arial"/>
              </a:rPr>
              <a:t>The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Election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Infrastructure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Information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Sharing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and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Analysis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Center </a:t>
            </a:r>
            <a:r>
              <a:rPr b="0" lang="en-US" sz="2000" spc="-12" strike="noStrike">
                <a:latin typeface="Arial"/>
              </a:rPr>
              <a:t>	</a:t>
            </a:r>
            <a:r>
              <a:rPr b="0" lang="en-US" sz="2000" spc="-12" strike="noStrike">
                <a:latin typeface="Arial"/>
              </a:rPr>
              <a:t>(EI-</a:t>
            </a:r>
            <a:r>
              <a:rPr b="0" lang="en-US" sz="2000" spc="-1" strike="noStrike">
                <a:latin typeface="Arial"/>
              </a:rPr>
              <a:t>ISAC)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is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collaborative</a:t>
            </a:r>
            <a:r>
              <a:rPr b="0" lang="en-US" sz="2000" spc="-46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partnership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between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the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Center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26" strike="noStrike">
                <a:latin typeface="Arial"/>
              </a:rPr>
              <a:t>for </a:t>
            </a:r>
            <a:r>
              <a:rPr b="0" lang="en-US" sz="2000" spc="-26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Internet</a:t>
            </a:r>
            <a:r>
              <a:rPr b="0" lang="en-US" sz="2000" spc="-5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Security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(CIS),</a:t>
            </a:r>
            <a:r>
              <a:rPr b="0" lang="en-US" sz="2000" spc="-46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the</a:t>
            </a:r>
            <a:r>
              <a:rPr b="0" lang="en-US" sz="2000" spc="-5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Cybersecurity</a:t>
            </a:r>
            <a:r>
              <a:rPr b="0" lang="en-US" sz="2000" spc="-46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and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Infrastructure</a:t>
            </a:r>
            <a:r>
              <a:rPr b="0" lang="en-US" sz="2000" spc="-46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Security </a:t>
            </a:r>
            <a:r>
              <a:rPr b="0" lang="en-US" sz="2000" spc="-12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Agency</a:t>
            </a:r>
            <a:r>
              <a:rPr b="0" lang="en-US" sz="2000" spc="-60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(CISA),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and</a:t>
            </a:r>
            <a:r>
              <a:rPr b="0" lang="en-US" sz="2000" spc="-26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the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Election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Infrastructure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Subsector </a:t>
            </a:r>
            <a:r>
              <a:rPr b="0" lang="en-US" sz="2000" spc="-12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Government</a:t>
            </a:r>
            <a:r>
              <a:rPr b="0" lang="en-US" sz="2000" spc="-5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Coordinating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Council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(GCC).</a:t>
            </a:r>
            <a:endParaRPr b="0" lang="en-US" sz="2000" spc="-1" strike="noStrike">
              <a:latin typeface="Arial"/>
            </a:endParaRPr>
          </a:p>
          <a:p>
            <a:pPr marL="354240" indent="-341280">
              <a:lnSpc>
                <a:spcPct val="80000"/>
              </a:lnSpc>
              <a:spcBef>
                <a:spcPts val="471"/>
              </a:spcBef>
              <a:buClr>
                <a:srgbClr val="000000"/>
              </a:buClr>
              <a:buFont typeface="Symbol" charset="2"/>
              <a:buChar char=""/>
              <a:tabLst>
                <a:tab algn="l" pos="355680"/>
              </a:tabLst>
            </a:pPr>
            <a:r>
              <a:rPr b="0" lang="en-US" sz="2000" spc="-1" strike="noStrike">
                <a:latin typeface="Arial"/>
              </a:rPr>
              <a:t>It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is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non-</a:t>
            </a:r>
            <a:r>
              <a:rPr b="0" lang="en-US" sz="2000" spc="-1" strike="noStrike">
                <a:latin typeface="Arial"/>
              </a:rPr>
              <a:t>Profit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organization</a:t>
            </a:r>
            <a:r>
              <a:rPr b="0" lang="en-US" sz="2000" spc="-7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and</a:t>
            </a:r>
            <a:r>
              <a:rPr b="0" lang="en-US" sz="2000" spc="-7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division</a:t>
            </a:r>
            <a:r>
              <a:rPr b="0" lang="en-US" sz="2000" spc="-7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of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CIS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that </a:t>
            </a:r>
            <a:r>
              <a:rPr b="0" lang="en-US" sz="2000" spc="-12" strike="noStrike">
                <a:latin typeface="Arial"/>
              </a:rPr>
              <a:t>provides </a:t>
            </a:r>
            <a:r>
              <a:rPr b="0" lang="en-US" sz="2000" spc="-12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election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officials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with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suite</a:t>
            </a:r>
            <a:r>
              <a:rPr b="0" lang="en-US" sz="2000" spc="-1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of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cyber</a:t>
            </a:r>
            <a:r>
              <a:rPr b="0" lang="en-US" sz="2000" spc="-1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defense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tools,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including</a:t>
            </a:r>
            <a:r>
              <a:rPr b="0" lang="en-US" sz="2000" spc="-12" strike="noStrike">
                <a:latin typeface="Arial"/>
              </a:rPr>
              <a:t> threat </a:t>
            </a:r>
            <a:r>
              <a:rPr b="0" lang="en-US" sz="2000" spc="-12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intelligence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products,</a:t>
            </a:r>
            <a:r>
              <a:rPr b="0" lang="en-US" sz="2000" spc="-46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incident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response</a:t>
            </a:r>
            <a:r>
              <a:rPr b="0" lang="en-US" sz="2000" spc="-46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and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forensics,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threat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26" strike="noStrike">
                <a:latin typeface="Arial"/>
              </a:rPr>
              <a:t>and </a:t>
            </a:r>
            <a:r>
              <a:rPr b="0" lang="en-US" sz="2000" spc="-26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vulnerability</a:t>
            </a:r>
            <a:r>
              <a:rPr b="0" lang="en-US" sz="2000" spc="-46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monitoring,</a:t>
            </a:r>
            <a:r>
              <a:rPr b="0" lang="en-US" sz="2000" spc="-46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cybersecurity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awareness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and</a:t>
            </a:r>
            <a:r>
              <a:rPr b="0" lang="en-US" sz="2000" spc="-26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training </a:t>
            </a:r>
            <a:r>
              <a:rPr b="0" lang="en-US" sz="2000" spc="-12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products,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and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tools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for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implementing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security</a:t>
            </a:r>
            <a:r>
              <a:rPr b="0" lang="en-US" sz="2000" spc="-35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best</a:t>
            </a:r>
            <a:r>
              <a:rPr b="0" lang="en-US" sz="2000" spc="-32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practices.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96" name="CustomShape 3"/>
          <p:cNvSpPr/>
          <p:nvPr/>
        </p:nvSpPr>
        <p:spPr>
          <a:xfrm>
            <a:off x="654840" y="6456240"/>
            <a:ext cx="8438760" cy="770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60840" bIns="0">
            <a:spAutoFit/>
          </a:bodyPr>
          <a:p>
            <a:pPr marL="167760" indent="-155160">
              <a:lnSpc>
                <a:spcPct val="137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en-US" sz="2000" spc="-1" strike="noStrike">
                <a:latin typeface="Arial"/>
              </a:rPr>
              <a:t>*</a:t>
            </a:r>
            <a:r>
              <a:rPr b="0" lang="en-US" sz="2000" spc="279" strike="noStrike">
                <a:latin typeface="Arial"/>
              </a:rPr>
              <a:t> </a:t>
            </a:r>
            <a:r>
              <a:rPr b="0" lang="en-US" sz="14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4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1"/>
              </a:rPr>
              <a:t>www.cisecurity.org/wp-content/uploads/2019/06/CIS-2018-Year-in-Review.pdf</a:t>
            </a:r>
            <a:r>
              <a:rPr b="0" lang="en-US" sz="1400" spc="-12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4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https://gcn.com/cybersecurity/2018/03/protecting-election-registration-sites-from-cyber-intrusions/298754/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97" name="CustomShape 4"/>
          <p:cNvSpPr/>
          <p:nvPr/>
        </p:nvSpPr>
        <p:spPr>
          <a:xfrm>
            <a:off x="9145080" y="6858720"/>
            <a:ext cx="1526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8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object 2" descr=""/>
          <p:cNvPicPr/>
          <p:nvPr/>
        </p:nvPicPr>
        <p:blipFill>
          <a:blip r:embed="rId1"/>
          <a:stretch/>
        </p:blipFill>
        <p:spPr>
          <a:xfrm>
            <a:off x="4526280" y="4254840"/>
            <a:ext cx="1022400" cy="752400"/>
          </a:xfrm>
          <a:prstGeom prst="rect">
            <a:avLst/>
          </a:prstGeom>
          <a:ln>
            <a:noFill/>
          </a:ln>
        </p:spPr>
      </p:pic>
      <p:grpSp>
        <p:nvGrpSpPr>
          <p:cNvPr id="199" name="Group 1"/>
          <p:cNvGrpSpPr/>
          <p:nvPr/>
        </p:nvGrpSpPr>
        <p:grpSpPr>
          <a:xfrm>
            <a:off x="2157840" y="5484960"/>
            <a:ext cx="2630520" cy="1514520"/>
            <a:chOff x="2157840" y="5484960"/>
            <a:chExt cx="2630520" cy="1514520"/>
          </a:xfrm>
        </p:grpSpPr>
        <p:pic>
          <p:nvPicPr>
            <p:cNvPr id="200" name="object 4" descr=""/>
            <p:cNvPicPr/>
            <p:nvPr/>
          </p:nvPicPr>
          <p:blipFill>
            <a:blip r:embed="rId2"/>
            <a:stretch/>
          </p:blipFill>
          <p:spPr>
            <a:xfrm>
              <a:off x="3740040" y="5484960"/>
              <a:ext cx="1048320" cy="12340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1" name="object 5" descr=""/>
            <p:cNvPicPr/>
            <p:nvPr/>
          </p:nvPicPr>
          <p:blipFill>
            <a:blip r:embed="rId3"/>
            <a:stretch/>
          </p:blipFill>
          <p:spPr>
            <a:xfrm>
              <a:off x="2157840" y="5739480"/>
              <a:ext cx="1624320" cy="126000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02" name="object 6" descr=""/>
          <p:cNvPicPr/>
          <p:nvPr/>
        </p:nvPicPr>
        <p:blipFill>
          <a:blip r:embed="rId4"/>
          <a:stretch/>
        </p:blipFill>
        <p:spPr>
          <a:xfrm>
            <a:off x="946440" y="5103720"/>
            <a:ext cx="1028160" cy="1339200"/>
          </a:xfrm>
          <a:prstGeom prst="rect">
            <a:avLst/>
          </a:prstGeom>
          <a:ln>
            <a:noFill/>
          </a:ln>
        </p:spPr>
      </p:pic>
      <p:pic>
        <p:nvPicPr>
          <p:cNvPr id="203" name="object 7" descr=""/>
          <p:cNvPicPr/>
          <p:nvPr/>
        </p:nvPicPr>
        <p:blipFill>
          <a:blip r:embed="rId5"/>
          <a:stretch/>
        </p:blipFill>
        <p:spPr>
          <a:xfrm>
            <a:off x="3206520" y="4530960"/>
            <a:ext cx="869760" cy="897120"/>
          </a:xfrm>
          <a:prstGeom prst="rect">
            <a:avLst/>
          </a:prstGeom>
          <a:ln>
            <a:noFill/>
          </a:ln>
        </p:spPr>
      </p:pic>
      <p:grpSp>
        <p:nvGrpSpPr>
          <p:cNvPr id="204" name="Group 2"/>
          <p:cNvGrpSpPr/>
          <p:nvPr/>
        </p:nvGrpSpPr>
        <p:grpSpPr>
          <a:xfrm>
            <a:off x="821520" y="4254840"/>
            <a:ext cx="1980720" cy="1229400"/>
            <a:chOff x="821520" y="4254840"/>
            <a:chExt cx="1980720" cy="1229400"/>
          </a:xfrm>
        </p:grpSpPr>
        <p:pic>
          <p:nvPicPr>
            <p:cNvPr id="205" name="object 9" descr=""/>
            <p:cNvPicPr/>
            <p:nvPr/>
          </p:nvPicPr>
          <p:blipFill>
            <a:blip r:embed="rId6"/>
            <a:stretch/>
          </p:blipFill>
          <p:spPr>
            <a:xfrm>
              <a:off x="1697760" y="4352400"/>
              <a:ext cx="1104480" cy="11318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6" name="object 10" descr=""/>
            <p:cNvPicPr/>
            <p:nvPr/>
          </p:nvPicPr>
          <p:blipFill>
            <a:blip r:embed="rId7"/>
            <a:stretch/>
          </p:blipFill>
          <p:spPr>
            <a:xfrm>
              <a:off x="821520" y="4254840"/>
              <a:ext cx="900360" cy="86976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07" name="object 11" descr=""/>
          <p:cNvPicPr/>
          <p:nvPr/>
        </p:nvPicPr>
        <p:blipFill>
          <a:blip r:embed="rId8"/>
          <a:stretch/>
        </p:blipFill>
        <p:spPr>
          <a:xfrm>
            <a:off x="5029200" y="3861720"/>
            <a:ext cx="447840" cy="792000"/>
          </a:xfrm>
          <a:prstGeom prst="rect">
            <a:avLst/>
          </a:prstGeom>
          <a:ln>
            <a:noFill/>
          </a:ln>
        </p:spPr>
      </p:pic>
      <p:pic>
        <p:nvPicPr>
          <p:cNvPr id="208" name="object 12" descr=""/>
          <p:cNvPicPr/>
          <p:nvPr/>
        </p:nvPicPr>
        <p:blipFill>
          <a:blip r:embed="rId9"/>
          <a:stretch/>
        </p:blipFill>
        <p:spPr>
          <a:xfrm>
            <a:off x="4093560" y="4694040"/>
            <a:ext cx="761760" cy="792000"/>
          </a:xfrm>
          <a:prstGeom prst="rect">
            <a:avLst/>
          </a:prstGeom>
          <a:ln>
            <a:noFill/>
          </a:ln>
        </p:spPr>
      </p:pic>
      <p:pic>
        <p:nvPicPr>
          <p:cNvPr id="209" name="object 13" descr=""/>
          <p:cNvPicPr/>
          <p:nvPr/>
        </p:nvPicPr>
        <p:blipFill>
          <a:blip r:embed="rId10"/>
          <a:stretch/>
        </p:blipFill>
        <p:spPr>
          <a:xfrm>
            <a:off x="679680" y="3384720"/>
            <a:ext cx="763200" cy="906480"/>
          </a:xfrm>
          <a:prstGeom prst="rect">
            <a:avLst/>
          </a:prstGeom>
          <a:ln>
            <a:noFill/>
          </a:ln>
        </p:spPr>
      </p:pic>
      <p:pic>
        <p:nvPicPr>
          <p:cNvPr id="210" name="object 14" descr=""/>
          <p:cNvPicPr/>
          <p:nvPr/>
        </p:nvPicPr>
        <p:blipFill>
          <a:blip r:embed="rId11"/>
          <a:stretch/>
        </p:blipFill>
        <p:spPr>
          <a:xfrm>
            <a:off x="2459880" y="5000400"/>
            <a:ext cx="1054080" cy="755640"/>
          </a:xfrm>
          <a:prstGeom prst="rect">
            <a:avLst/>
          </a:prstGeom>
          <a:ln>
            <a:noFill/>
          </a:ln>
        </p:spPr>
      </p:pic>
      <p:sp>
        <p:nvSpPr>
          <p:cNvPr id="211" name="CustomShape 3"/>
          <p:cNvSpPr/>
          <p:nvPr/>
        </p:nvSpPr>
        <p:spPr>
          <a:xfrm>
            <a:off x="5091840" y="3686400"/>
            <a:ext cx="201600" cy="798480"/>
          </a:xfrm>
          <a:custGeom>
            <a:avLst/>
            <a:gdLst/>
            <a:ahLst/>
            <a:rect l="l" t="t" r="r" b="b"/>
            <a:pathLst>
              <a:path w="201929" h="798829">
                <a:moveTo>
                  <a:pt x="148122" y="727686"/>
                </a:moveTo>
                <a:lnTo>
                  <a:pt x="0" y="3048"/>
                </a:lnTo>
                <a:lnTo>
                  <a:pt x="18288" y="0"/>
                </a:lnTo>
                <a:lnTo>
                  <a:pt x="166534" y="723792"/>
                </a:lnTo>
                <a:lnTo>
                  <a:pt x="156972" y="723900"/>
                </a:lnTo>
                <a:lnTo>
                  <a:pt x="148122" y="727686"/>
                </a:lnTo>
                <a:close/>
                <a:moveTo>
                  <a:pt x="201287" y="763524"/>
                </a:moveTo>
                <a:lnTo>
                  <a:pt x="155448" y="763524"/>
                </a:lnTo>
                <a:lnTo>
                  <a:pt x="173736" y="758952"/>
                </a:lnTo>
                <a:lnTo>
                  <a:pt x="166534" y="723792"/>
                </a:lnTo>
                <a:lnTo>
                  <a:pt x="171807" y="723733"/>
                </a:lnTo>
                <a:lnTo>
                  <a:pt x="185356" y="729424"/>
                </a:lnTo>
                <a:lnTo>
                  <a:pt x="195762" y="739973"/>
                </a:lnTo>
                <a:lnTo>
                  <a:pt x="201168" y="754380"/>
                </a:lnTo>
                <a:lnTo>
                  <a:pt x="201287" y="763524"/>
                </a:lnTo>
                <a:close/>
                <a:moveTo>
                  <a:pt x="155448" y="763524"/>
                </a:moveTo>
                <a:lnTo>
                  <a:pt x="148122" y="727686"/>
                </a:lnTo>
                <a:lnTo>
                  <a:pt x="156972" y="723900"/>
                </a:lnTo>
                <a:lnTo>
                  <a:pt x="166534" y="723792"/>
                </a:lnTo>
                <a:lnTo>
                  <a:pt x="173736" y="758952"/>
                </a:lnTo>
                <a:lnTo>
                  <a:pt x="155448" y="763524"/>
                </a:lnTo>
                <a:close/>
                <a:moveTo>
                  <a:pt x="156710" y="798766"/>
                </a:moveTo>
                <a:lnTo>
                  <a:pt x="143065" y="793242"/>
                </a:lnTo>
                <a:lnTo>
                  <a:pt x="132564" y="783145"/>
                </a:lnTo>
                <a:lnTo>
                  <a:pt x="126492" y="769620"/>
                </a:lnTo>
                <a:lnTo>
                  <a:pt x="126968" y="754118"/>
                </a:lnTo>
                <a:lnTo>
                  <a:pt x="132588" y="740473"/>
                </a:lnTo>
                <a:lnTo>
                  <a:pt x="142779" y="729972"/>
                </a:lnTo>
                <a:lnTo>
                  <a:pt x="148122" y="727686"/>
                </a:lnTo>
                <a:lnTo>
                  <a:pt x="155448" y="763524"/>
                </a:lnTo>
                <a:lnTo>
                  <a:pt x="201287" y="763524"/>
                </a:lnTo>
                <a:lnTo>
                  <a:pt x="201358" y="769000"/>
                </a:lnTo>
                <a:lnTo>
                  <a:pt x="195834" y="782193"/>
                </a:lnTo>
                <a:lnTo>
                  <a:pt x="185737" y="792527"/>
                </a:lnTo>
                <a:lnTo>
                  <a:pt x="172212" y="798576"/>
                </a:lnTo>
                <a:lnTo>
                  <a:pt x="156710" y="79876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2" name="CustomShape 4"/>
          <p:cNvSpPr/>
          <p:nvPr/>
        </p:nvSpPr>
        <p:spPr>
          <a:xfrm>
            <a:off x="3576960" y="3686400"/>
            <a:ext cx="126720" cy="1415520"/>
          </a:xfrm>
          <a:custGeom>
            <a:avLst/>
            <a:gdLst/>
            <a:ahLst/>
            <a:rect l="l" t="t" r="r" b="b"/>
            <a:pathLst>
              <a:path w="127000" h="1416050">
                <a:moveTo>
                  <a:pt x="77204" y="1342216"/>
                </a:moveTo>
                <a:lnTo>
                  <a:pt x="0" y="1524"/>
                </a:lnTo>
                <a:lnTo>
                  <a:pt x="18288" y="0"/>
                </a:lnTo>
                <a:lnTo>
                  <a:pt x="95344" y="1339596"/>
                </a:lnTo>
                <a:lnTo>
                  <a:pt x="86868" y="1339596"/>
                </a:lnTo>
                <a:lnTo>
                  <a:pt x="77204" y="1342216"/>
                </a:lnTo>
                <a:close/>
                <a:moveTo>
                  <a:pt x="97536" y="1377696"/>
                </a:moveTo>
                <a:lnTo>
                  <a:pt x="79248" y="1377696"/>
                </a:lnTo>
                <a:lnTo>
                  <a:pt x="77204" y="1342216"/>
                </a:lnTo>
                <a:lnTo>
                  <a:pt x="86868" y="1339596"/>
                </a:lnTo>
                <a:lnTo>
                  <a:pt x="95411" y="1340764"/>
                </a:lnTo>
                <a:lnTo>
                  <a:pt x="97536" y="1377696"/>
                </a:lnTo>
                <a:close/>
                <a:moveTo>
                  <a:pt x="95411" y="1340764"/>
                </a:moveTo>
                <a:lnTo>
                  <a:pt x="86868" y="1339596"/>
                </a:lnTo>
                <a:lnTo>
                  <a:pt x="95344" y="1339596"/>
                </a:lnTo>
                <a:lnTo>
                  <a:pt x="95411" y="1340764"/>
                </a:lnTo>
                <a:close/>
                <a:moveTo>
                  <a:pt x="126081" y="1377696"/>
                </a:moveTo>
                <a:lnTo>
                  <a:pt x="97536" y="1377696"/>
                </a:lnTo>
                <a:lnTo>
                  <a:pt x="95411" y="1340764"/>
                </a:lnTo>
                <a:lnTo>
                  <a:pt x="101846" y="1341643"/>
                </a:lnTo>
                <a:lnTo>
                  <a:pt x="114109" y="1349121"/>
                </a:lnTo>
                <a:lnTo>
                  <a:pt x="122658" y="1360598"/>
                </a:lnTo>
                <a:lnTo>
                  <a:pt x="126492" y="1374648"/>
                </a:lnTo>
                <a:lnTo>
                  <a:pt x="126081" y="1377696"/>
                </a:lnTo>
                <a:close/>
                <a:moveTo>
                  <a:pt x="91440" y="1415796"/>
                </a:moveTo>
                <a:lnTo>
                  <a:pt x="76223" y="1413724"/>
                </a:lnTo>
                <a:lnTo>
                  <a:pt x="63436" y="1406080"/>
                </a:lnTo>
                <a:lnTo>
                  <a:pt x="54363" y="1394150"/>
                </a:lnTo>
                <a:lnTo>
                  <a:pt x="50292" y="1379220"/>
                </a:lnTo>
                <a:lnTo>
                  <a:pt x="52363" y="1364884"/>
                </a:lnTo>
                <a:lnTo>
                  <a:pt x="60007" y="1352550"/>
                </a:lnTo>
                <a:lnTo>
                  <a:pt x="71937" y="1343644"/>
                </a:lnTo>
                <a:lnTo>
                  <a:pt x="77204" y="1342216"/>
                </a:lnTo>
                <a:lnTo>
                  <a:pt x="79248" y="1377696"/>
                </a:lnTo>
                <a:lnTo>
                  <a:pt x="126081" y="1377696"/>
                </a:lnTo>
                <a:lnTo>
                  <a:pt x="124444" y="1389864"/>
                </a:lnTo>
                <a:lnTo>
                  <a:pt x="116967" y="1402651"/>
                </a:lnTo>
                <a:lnTo>
                  <a:pt x="105489" y="1411724"/>
                </a:lnTo>
                <a:lnTo>
                  <a:pt x="91440" y="141579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3" name="CustomShape 5"/>
          <p:cNvSpPr/>
          <p:nvPr/>
        </p:nvSpPr>
        <p:spPr>
          <a:xfrm>
            <a:off x="4507920" y="3675960"/>
            <a:ext cx="461880" cy="1337040"/>
          </a:xfrm>
          <a:custGeom>
            <a:avLst/>
            <a:gdLst/>
            <a:ahLst/>
            <a:rect l="l" t="t" r="r" b="b"/>
            <a:pathLst>
              <a:path w="462279" h="1337310">
                <a:moveTo>
                  <a:pt x="312623" y="1306982"/>
                </a:moveTo>
                <a:lnTo>
                  <a:pt x="312547" y="1301508"/>
                </a:lnTo>
                <a:lnTo>
                  <a:pt x="312432" y="1292364"/>
                </a:lnTo>
                <a:lnTo>
                  <a:pt x="306349" y="1277950"/>
                </a:lnTo>
                <a:lnTo>
                  <a:pt x="295859" y="1267409"/>
                </a:lnTo>
                <a:lnTo>
                  <a:pt x="282206" y="1261706"/>
                </a:lnTo>
                <a:lnTo>
                  <a:pt x="277774" y="1261757"/>
                </a:lnTo>
                <a:lnTo>
                  <a:pt x="19824" y="4572"/>
                </a:lnTo>
                <a:lnTo>
                  <a:pt x="0" y="9156"/>
                </a:lnTo>
                <a:lnTo>
                  <a:pt x="257860" y="1265847"/>
                </a:lnTo>
                <a:lnTo>
                  <a:pt x="253187" y="1267955"/>
                </a:lnTo>
                <a:lnTo>
                  <a:pt x="243090" y="1278458"/>
                </a:lnTo>
                <a:lnTo>
                  <a:pt x="237566" y="1292098"/>
                </a:lnTo>
                <a:lnTo>
                  <a:pt x="237756" y="1307604"/>
                </a:lnTo>
                <a:lnTo>
                  <a:pt x="243827" y="1321130"/>
                </a:lnTo>
                <a:lnTo>
                  <a:pt x="254330" y="1331226"/>
                </a:lnTo>
                <a:lnTo>
                  <a:pt x="267970" y="1336751"/>
                </a:lnTo>
                <a:lnTo>
                  <a:pt x="283476" y="1336560"/>
                </a:lnTo>
                <a:lnTo>
                  <a:pt x="297002" y="1330502"/>
                </a:lnTo>
                <a:lnTo>
                  <a:pt x="307098" y="1320177"/>
                </a:lnTo>
                <a:lnTo>
                  <a:pt x="312623" y="1306982"/>
                </a:lnTo>
                <a:close/>
                <a:moveTo>
                  <a:pt x="461949" y="987818"/>
                </a:moveTo>
                <a:lnTo>
                  <a:pt x="461873" y="981468"/>
                </a:lnTo>
                <a:lnTo>
                  <a:pt x="461784" y="972324"/>
                </a:lnTo>
                <a:lnTo>
                  <a:pt x="455701" y="958799"/>
                </a:lnTo>
                <a:lnTo>
                  <a:pt x="445211" y="948702"/>
                </a:lnTo>
                <a:lnTo>
                  <a:pt x="431558" y="943178"/>
                </a:lnTo>
                <a:lnTo>
                  <a:pt x="427215" y="943229"/>
                </a:lnTo>
                <a:lnTo>
                  <a:pt x="236232" y="0"/>
                </a:lnTo>
                <a:lnTo>
                  <a:pt x="217932" y="4584"/>
                </a:lnTo>
                <a:lnTo>
                  <a:pt x="407555" y="946759"/>
                </a:lnTo>
                <a:lnTo>
                  <a:pt x="402539" y="948766"/>
                </a:lnTo>
                <a:lnTo>
                  <a:pt x="392442" y="959180"/>
                </a:lnTo>
                <a:lnTo>
                  <a:pt x="386918" y="972718"/>
                </a:lnTo>
                <a:lnTo>
                  <a:pt x="387108" y="987564"/>
                </a:lnTo>
                <a:lnTo>
                  <a:pt x="393153" y="1001750"/>
                </a:lnTo>
                <a:lnTo>
                  <a:pt x="403491" y="1011948"/>
                </a:lnTo>
                <a:lnTo>
                  <a:pt x="416674" y="1017562"/>
                </a:lnTo>
                <a:lnTo>
                  <a:pt x="431304" y="1018044"/>
                </a:lnTo>
                <a:lnTo>
                  <a:pt x="445706" y="1011961"/>
                </a:lnTo>
                <a:lnTo>
                  <a:pt x="456260" y="1001471"/>
                </a:lnTo>
                <a:lnTo>
                  <a:pt x="461949" y="98781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4" name="CustomShape 6"/>
          <p:cNvSpPr/>
          <p:nvPr/>
        </p:nvSpPr>
        <p:spPr>
          <a:xfrm>
            <a:off x="1105200" y="3680280"/>
            <a:ext cx="210960" cy="741960"/>
          </a:xfrm>
          <a:custGeom>
            <a:avLst/>
            <a:gdLst/>
            <a:ahLst/>
            <a:rect l="l" t="t" r="r" b="b"/>
            <a:pathLst>
              <a:path w="211455" h="742314">
                <a:moveTo>
                  <a:pt x="54870" y="671203"/>
                </a:moveTo>
                <a:lnTo>
                  <a:pt x="46791" y="667512"/>
                </a:lnTo>
                <a:lnTo>
                  <a:pt x="36780" y="667235"/>
                </a:lnTo>
                <a:lnTo>
                  <a:pt x="193095" y="0"/>
                </a:lnTo>
                <a:lnTo>
                  <a:pt x="211383" y="4572"/>
                </a:lnTo>
                <a:lnTo>
                  <a:pt x="54870" y="671203"/>
                </a:lnTo>
                <a:close/>
                <a:moveTo>
                  <a:pt x="44005" y="741735"/>
                </a:moveTo>
                <a:lnTo>
                  <a:pt x="28503" y="740664"/>
                </a:lnTo>
                <a:lnTo>
                  <a:pt x="15001" y="734591"/>
                </a:lnTo>
                <a:lnTo>
                  <a:pt x="5072" y="724090"/>
                </a:lnTo>
                <a:lnTo>
                  <a:pt x="0" y="710445"/>
                </a:lnTo>
                <a:lnTo>
                  <a:pt x="1071" y="694944"/>
                </a:lnTo>
                <a:lnTo>
                  <a:pt x="7143" y="681656"/>
                </a:lnTo>
                <a:lnTo>
                  <a:pt x="17645" y="672084"/>
                </a:lnTo>
                <a:lnTo>
                  <a:pt x="31289" y="667083"/>
                </a:lnTo>
                <a:lnTo>
                  <a:pt x="36780" y="667235"/>
                </a:lnTo>
                <a:lnTo>
                  <a:pt x="28503" y="702564"/>
                </a:lnTo>
                <a:lnTo>
                  <a:pt x="46791" y="705612"/>
                </a:lnTo>
                <a:lnTo>
                  <a:pt x="74434" y="705612"/>
                </a:lnTo>
                <a:lnTo>
                  <a:pt x="74223" y="713232"/>
                </a:lnTo>
                <a:lnTo>
                  <a:pt x="68151" y="726733"/>
                </a:lnTo>
                <a:lnTo>
                  <a:pt x="57650" y="736663"/>
                </a:lnTo>
                <a:lnTo>
                  <a:pt x="44005" y="741735"/>
                </a:lnTo>
                <a:close/>
                <a:moveTo>
                  <a:pt x="46791" y="705612"/>
                </a:moveTo>
                <a:lnTo>
                  <a:pt x="28503" y="702564"/>
                </a:lnTo>
                <a:lnTo>
                  <a:pt x="36780" y="667235"/>
                </a:lnTo>
                <a:lnTo>
                  <a:pt x="46791" y="667512"/>
                </a:lnTo>
                <a:lnTo>
                  <a:pt x="54870" y="671203"/>
                </a:lnTo>
                <a:lnTo>
                  <a:pt x="46791" y="705612"/>
                </a:lnTo>
                <a:close/>
                <a:moveTo>
                  <a:pt x="74434" y="705612"/>
                </a:moveTo>
                <a:lnTo>
                  <a:pt x="46791" y="705612"/>
                </a:lnTo>
                <a:lnTo>
                  <a:pt x="54870" y="671203"/>
                </a:lnTo>
                <a:lnTo>
                  <a:pt x="60078" y="673584"/>
                </a:lnTo>
                <a:lnTo>
                  <a:pt x="69651" y="684085"/>
                </a:lnTo>
                <a:lnTo>
                  <a:pt x="74652" y="697730"/>
                </a:lnTo>
                <a:lnTo>
                  <a:pt x="74434" y="70561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5" name="CustomShape 7"/>
          <p:cNvSpPr/>
          <p:nvPr/>
        </p:nvSpPr>
        <p:spPr>
          <a:xfrm>
            <a:off x="3134880" y="3682080"/>
            <a:ext cx="184320" cy="2677320"/>
          </a:xfrm>
          <a:custGeom>
            <a:avLst/>
            <a:gdLst/>
            <a:ahLst/>
            <a:rect l="l" t="t" r="r" b="b"/>
            <a:pathLst>
              <a:path w="184785" h="2677795">
                <a:moveTo>
                  <a:pt x="50594" y="2604045"/>
                </a:moveTo>
                <a:lnTo>
                  <a:pt x="41148" y="2601468"/>
                </a:lnTo>
                <a:lnTo>
                  <a:pt x="30935" y="2601468"/>
                </a:lnTo>
                <a:lnTo>
                  <a:pt x="166116" y="0"/>
                </a:lnTo>
                <a:lnTo>
                  <a:pt x="184404" y="1524"/>
                </a:lnTo>
                <a:lnTo>
                  <a:pt x="50726" y="2601468"/>
                </a:lnTo>
                <a:lnTo>
                  <a:pt x="41148" y="2601468"/>
                </a:lnTo>
                <a:lnTo>
                  <a:pt x="30863" y="2602868"/>
                </a:lnTo>
                <a:lnTo>
                  <a:pt x="50654" y="2602868"/>
                </a:lnTo>
                <a:lnTo>
                  <a:pt x="50594" y="2604045"/>
                </a:lnTo>
                <a:close/>
                <a:moveTo>
                  <a:pt x="48768" y="2639568"/>
                </a:moveTo>
                <a:lnTo>
                  <a:pt x="28956" y="2639568"/>
                </a:lnTo>
                <a:lnTo>
                  <a:pt x="30863" y="2602868"/>
                </a:lnTo>
                <a:lnTo>
                  <a:pt x="41148" y="2601468"/>
                </a:lnTo>
                <a:lnTo>
                  <a:pt x="50594" y="2604045"/>
                </a:lnTo>
                <a:lnTo>
                  <a:pt x="48768" y="2639568"/>
                </a:lnTo>
                <a:close/>
                <a:moveTo>
                  <a:pt x="36576" y="2677668"/>
                </a:moveTo>
                <a:lnTo>
                  <a:pt x="21859" y="2673619"/>
                </a:lnTo>
                <a:lnTo>
                  <a:pt x="10287" y="2664714"/>
                </a:lnTo>
                <a:lnTo>
                  <a:pt x="2714" y="2652379"/>
                </a:lnTo>
                <a:lnTo>
                  <a:pt x="0" y="2638044"/>
                </a:lnTo>
                <a:lnTo>
                  <a:pt x="4071" y="2623113"/>
                </a:lnTo>
                <a:lnTo>
                  <a:pt x="13144" y="2611183"/>
                </a:lnTo>
                <a:lnTo>
                  <a:pt x="25931" y="2603539"/>
                </a:lnTo>
                <a:lnTo>
                  <a:pt x="30863" y="2602868"/>
                </a:lnTo>
                <a:lnTo>
                  <a:pt x="28956" y="2639568"/>
                </a:lnTo>
                <a:lnTo>
                  <a:pt x="75991" y="2639568"/>
                </a:lnTo>
                <a:lnTo>
                  <a:pt x="76200" y="2641092"/>
                </a:lnTo>
                <a:lnTo>
                  <a:pt x="73009" y="2656022"/>
                </a:lnTo>
                <a:lnTo>
                  <a:pt x="64389" y="2667952"/>
                </a:lnTo>
                <a:lnTo>
                  <a:pt x="51768" y="2675596"/>
                </a:lnTo>
                <a:lnTo>
                  <a:pt x="36576" y="2677668"/>
                </a:lnTo>
                <a:close/>
                <a:moveTo>
                  <a:pt x="75991" y="2639568"/>
                </a:moveTo>
                <a:lnTo>
                  <a:pt x="48768" y="2639568"/>
                </a:lnTo>
                <a:lnTo>
                  <a:pt x="50594" y="2604045"/>
                </a:lnTo>
                <a:lnTo>
                  <a:pt x="55197" y="2605301"/>
                </a:lnTo>
                <a:lnTo>
                  <a:pt x="66675" y="2613850"/>
                </a:lnTo>
                <a:lnTo>
                  <a:pt x="74152" y="2626114"/>
                </a:lnTo>
                <a:lnTo>
                  <a:pt x="75991" y="263956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6" name="CustomShape 8"/>
          <p:cNvSpPr/>
          <p:nvPr/>
        </p:nvSpPr>
        <p:spPr>
          <a:xfrm>
            <a:off x="4015800" y="3689640"/>
            <a:ext cx="304560" cy="2389680"/>
          </a:xfrm>
          <a:custGeom>
            <a:avLst/>
            <a:gdLst/>
            <a:ahLst/>
            <a:rect l="l" t="t" r="r" b="b"/>
            <a:pathLst>
              <a:path w="304800" h="2390140">
                <a:moveTo>
                  <a:pt x="253699" y="2317864"/>
                </a:moveTo>
                <a:lnTo>
                  <a:pt x="0" y="3048"/>
                </a:lnTo>
                <a:lnTo>
                  <a:pt x="19812" y="0"/>
                </a:lnTo>
                <a:lnTo>
                  <a:pt x="273361" y="2314956"/>
                </a:lnTo>
                <a:lnTo>
                  <a:pt x="263652" y="2314956"/>
                </a:lnTo>
                <a:lnTo>
                  <a:pt x="253699" y="2317864"/>
                </a:lnTo>
                <a:close/>
                <a:moveTo>
                  <a:pt x="257556" y="2353056"/>
                </a:moveTo>
                <a:lnTo>
                  <a:pt x="253699" y="2317864"/>
                </a:lnTo>
                <a:lnTo>
                  <a:pt x="263652" y="2314956"/>
                </a:lnTo>
                <a:lnTo>
                  <a:pt x="273431" y="2315595"/>
                </a:lnTo>
                <a:lnTo>
                  <a:pt x="277368" y="2351532"/>
                </a:lnTo>
                <a:lnTo>
                  <a:pt x="257556" y="2353056"/>
                </a:lnTo>
                <a:close/>
                <a:moveTo>
                  <a:pt x="273431" y="2315595"/>
                </a:moveTo>
                <a:lnTo>
                  <a:pt x="263652" y="2314956"/>
                </a:lnTo>
                <a:lnTo>
                  <a:pt x="273361" y="2314956"/>
                </a:lnTo>
                <a:lnTo>
                  <a:pt x="273431" y="2315595"/>
                </a:lnTo>
                <a:close/>
                <a:moveTo>
                  <a:pt x="304513" y="2353056"/>
                </a:moveTo>
                <a:lnTo>
                  <a:pt x="257556" y="2353056"/>
                </a:lnTo>
                <a:lnTo>
                  <a:pt x="277368" y="2351532"/>
                </a:lnTo>
                <a:lnTo>
                  <a:pt x="273431" y="2315595"/>
                </a:lnTo>
                <a:lnTo>
                  <a:pt x="278225" y="2315908"/>
                </a:lnTo>
                <a:lnTo>
                  <a:pt x="291084" y="2322576"/>
                </a:lnTo>
                <a:lnTo>
                  <a:pt x="300513" y="2333815"/>
                </a:lnTo>
                <a:lnTo>
                  <a:pt x="304800" y="2348484"/>
                </a:lnTo>
                <a:lnTo>
                  <a:pt x="304513" y="2353056"/>
                </a:lnTo>
                <a:close/>
                <a:moveTo>
                  <a:pt x="271272" y="2389632"/>
                </a:moveTo>
                <a:lnTo>
                  <a:pt x="256055" y="2388679"/>
                </a:lnTo>
                <a:lnTo>
                  <a:pt x="243268" y="2382012"/>
                </a:lnTo>
                <a:lnTo>
                  <a:pt x="234195" y="2370772"/>
                </a:lnTo>
                <a:lnTo>
                  <a:pt x="230124" y="2356104"/>
                </a:lnTo>
                <a:lnTo>
                  <a:pt x="231076" y="2341530"/>
                </a:lnTo>
                <a:lnTo>
                  <a:pt x="237744" y="2328672"/>
                </a:lnTo>
                <a:lnTo>
                  <a:pt x="248983" y="2319242"/>
                </a:lnTo>
                <a:lnTo>
                  <a:pt x="253699" y="2317864"/>
                </a:lnTo>
                <a:lnTo>
                  <a:pt x="257556" y="2353056"/>
                </a:lnTo>
                <a:lnTo>
                  <a:pt x="304513" y="2353056"/>
                </a:lnTo>
                <a:lnTo>
                  <a:pt x="303847" y="2363700"/>
                </a:lnTo>
                <a:lnTo>
                  <a:pt x="297180" y="2376487"/>
                </a:lnTo>
                <a:lnTo>
                  <a:pt x="285940" y="2385560"/>
                </a:lnTo>
                <a:lnTo>
                  <a:pt x="271272" y="238963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7" name="CustomShape 9"/>
          <p:cNvSpPr/>
          <p:nvPr/>
        </p:nvSpPr>
        <p:spPr>
          <a:xfrm>
            <a:off x="1065600" y="3665160"/>
            <a:ext cx="770400" cy="1898280"/>
          </a:xfrm>
          <a:custGeom>
            <a:avLst/>
            <a:gdLst/>
            <a:ahLst/>
            <a:rect l="l" t="t" r="r" b="b"/>
            <a:pathLst>
              <a:path w="770889" h="1898650">
                <a:moveTo>
                  <a:pt x="59691" y="1830958"/>
                </a:moveTo>
                <a:lnTo>
                  <a:pt x="51435" y="1825752"/>
                </a:lnTo>
                <a:lnTo>
                  <a:pt x="41722" y="1824014"/>
                </a:lnTo>
                <a:lnTo>
                  <a:pt x="752475" y="0"/>
                </a:lnTo>
                <a:lnTo>
                  <a:pt x="770763" y="7620"/>
                </a:lnTo>
                <a:lnTo>
                  <a:pt x="59691" y="1830958"/>
                </a:lnTo>
                <a:close/>
                <a:moveTo>
                  <a:pt x="38909" y="1898523"/>
                </a:moveTo>
                <a:lnTo>
                  <a:pt x="24003" y="1895856"/>
                </a:lnTo>
                <a:lnTo>
                  <a:pt x="11239" y="1887807"/>
                </a:lnTo>
                <a:lnTo>
                  <a:pt x="3048" y="1876044"/>
                </a:lnTo>
                <a:lnTo>
                  <a:pt x="0" y="1861994"/>
                </a:lnTo>
                <a:lnTo>
                  <a:pt x="2667" y="1847088"/>
                </a:lnTo>
                <a:lnTo>
                  <a:pt x="10715" y="1834324"/>
                </a:lnTo>
                <a:lnTo>
                  <a:pt x="22479" y="1826133"/>
                </a:lnTo>
                <a:lnTo>
                  <a:pt x="36528" y="1823085"/>
                </a:lnTo>
                <a:lnTo>
                  <a:pt x="41722" y="1824014"/>
                </a:lnTo>
                <a:lnTo>
                  <a:pt x="28575" y="1857756"/>
                </a:lnTo>
                <a:lnTo>
                  <a:pt x="46863" y="1863852"/>
                </a:lnTo>
                <a:lnTo>
                  <a:pt x="74679" y="1863852"/>
                </a:lnTo>
                <a:lnTo>
                  <a:pt x="72771" y="1874520"/>
                </a:lnTo>
                <a:lnTo>
                  <a:pt x="64722" y="1887283"/>
                </a:lnTo>
                <a:lnTo>
                  <a:pt x="52959" y="1895475"/>
                </a:lnTo>
                <a:lnTo>
                  <a:pt x="38909" y="1898523"/>
                </a:lnTo>
                <a:close/>
                <a:moveTo>
                  <a:pt x="46863" y="1863852"/>
                </a:moveTo>
                <a:lnTo>
                  <a:pt x="28575" y="1857756"/>
                </a:lnTo>
                <a:lnTo>
                  <a:pt x="41722" y="1824014"/>
                </a:lnTo>
                <a:lnTo>
                  <a:pt x="51435" y="1825752"/>
                </a:lnTo>
                <a:lnTo>
                  <a:pt x="59691" y="1830958"/>
                </a:lnTo>
                <a:lnTo>
                  <a:pt x="46863" y="1863852"/>
                </a:lnTo>
                <a:close/>
                <a:moveTo>
                  <a:pt x="74679" y="1863852"/>
                </a:moveTo>
                <a:lnTo>
                  <a:pt x="46863" y="1863852"/>
                </a:lnTo>
                <a:lnTo>
                  <a:pt x="59691" y="1830958"/>
                </a:lnTo>
                <a:lnTo>
                  <a:pt x="64198" y="1833800"/>
                </a:lnTo>
                <a:lnTo>
                  <a:pt x="72390" y="1845564"/>
                </a:lnTo>
                <a:lnTo>
                  <a:pt x="75438" y="1859613"/>
                </a:lnTo>
                <a:lnTo>
                  <a:pt x="74679" y="18638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8" name="CustomShape 10"/>
          <p:cNvSpPr/>
          <p:nvPr/>
        </p:nvSpPr>
        <p:spPr>
          <a:xfrm>
            <a:off x="2229480" y="3672720"/>
            <a:ext cx="197640" cy="1572480"/>
          </a:xfrm>
          <a:custGeom>
            <a:avLst/>
            <a:gdLst/>
            <a:ahLst/>
            <a:rect l="l" t="t" r="r" b="b"/>
            <a:pathLst>
              <a:path w="198119" h="1572895">
                <a:moveTo>
                  <a:pt x="50731" y="1499228"/>
                </a:moveTo>
                <a:lnTo>
                  <a:pt x="41148" y="1496568"/>
                </a:lnTo>
                <a:lnTo>
                  <a:pt x="31031" y="1496568"/>
                </a:lnTo>
                <a:lnTo>
                  <a:pt x="178308" y="0"/>
                </a:lnTo>
                <a:lnTo>
                  <a:pt x="198120" y="1524"/>
                </a:lnTo>
                <a:lnTo>
                  <a:pt x="50993" y="1496568"/>
                </a:lnTo>
                <a:lnTo>
                  <a:pt x="41148" y="1496568"/>
                </a:lnTo>
                <a:lnTo>
                  <a:pt x="30968" y="1497205"/>
                </a:lnTo>
                <a:lnTo>
                  <a:pt x="50930" y="1497205"/>
                </a:lnTo>
                <a:lnTo>
                  <a:pt x="50731" y="1499228"/>
                </a:lnTo>
                <a:close/>
                <a:moveTo>
                  <a:pt x="47244" y="1534668"/>
                </a:moveTo>
                <a:lnTo>
                  <a:pt x="27432" y="1533144"/>
                </a:lnTo>
                <a:lnTo>
                  <a:pt x="30968" y="1497205"/>
                </a:lnTo>
                <a:lnTo>
                  <a:pt x="41148" y="1496568"/>
                </a:lnTo>
                <a:lnTo>
                  <a:pt x="50731" y="1499228"/>
                </a:lnTo>
                <a:lnTo>
                  <a:pt x="47244" y="1534668"/>
                </a:lnTo>
                <a:close/>
                <a:moveTo>
                  <a:pt x="33528" y="1572768"/>
                </a:moveTo>
                <a:lnTo>
                  <a:pt x="18859" y="1567815"/>
                </a:lnTo>
                <a:lnTo>
                  <a:pt x="7620" y="1558290"/>
                </a:lnTo>
                <a:lnTo>
                  <a:pt x="952" y="1545336"/>
                </a:lnTo>
                <a:lnTo>
                  <a:pt x="0" y="1530096"/>
                </a:lnTo>
                <a:lnTo>
                  <a:pt x="4071" y="1515427"/>
                </a:lnTo>
                <a:lnTo>
                  <a:pt x="13144" y="1504188"/>
                </a:lnTo>
                <a:lnTo>
                  <a:pt x="25931" y="1497520"/>
                </a:lnTo>
                <a:lnTo>
                  <a:pt x="30968" y="1497205"/>
                </a:lnTo>
                <a:lnTo>
                  <a:pt x="27432" y="1533144"/>
                </a:lnTo>
                <a:lnTo>
                  <a:pt x="47244" y="1534668"/>
                </a:lnTo>
                <a:lnTo>
                  <a:pt x="74485" y="1534668"/>
                </a:lnTo>
                <a:lnTo>
                  <a:pt x="74676" y="1537716"/>
                </a:lnTo>
                <a:lnTo>
                  <a:pt x="70604" y="1552408"/>
                </a:lnTo>
                <a:lnTo>
                  <a:pt x="61531" y="1563814"/>
                </a:lnTo>
                <a:lnTo>
                  <a:pt x="48744" y="1570934"/>
                </a:lnTo>
                <a:lnTo>
                  <a:pt x="33528" y="1572768"/>
                </a:lnTo>
                <a:close/>
                <a:moveTo>
                  <a:pt x="74485" y="1534668"/>
                </a:moveTo>
                <a:lnTo>
                  <a:pt x="47244" y="1534668"/>
                </a:lnTo>
                <a:lnTo>
                  <a:pt x="50731" y="1499228"/>
                </a:lnTo>
                <a:lnTo>
                  <a:pt x="55816" y="1500639"/>
                </a:lnTo>
                <a:lnTo>
                  <a:pt x="67056" y="1509712"/>
                </a:lnTo>
                <a:lnTo>
                  <a:pt x="73723" y="1522499"/>
                </a:lnTo>
                <a:lnTo>
                  <a:pt x="74485" y="153466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9" name="CustomShape 11"/>
          <p:cNvSpPr/>
          <p:nvPr/>
        </p:nvSpPr>
        <p:spPr>
          <a:xfrm>
            <a:off x="2968920" y="3682080"/>
            <a:ext cx="181080" cy="1830240"/>
          </a:xfrm>
          <a:custGeom>
            <a:avLst/>
            <a:gdLst/>
            <a:ahLst/>
            <a:rect l="l" t="t" r="r" b="b"/>
            <a:pathLst>
              <a:path w="181610" h="1830704">
                <a:moveTo>
                  <a:pt x="129975" y="1756943"/>
                </a:moveTo>
                <a:lnTo>
                  <a:pt x="0" y="1524"/>
                </a:lnTo>
                <a:lnTo>
                  <a:pt x="18288" y="0"/>
                </a:lnTo>
                <a:lnTo>
                  <a:pt x="149660" y="1754124"/>
                </a:lnTo>
                <a:lnTo>
                  <a:pt x="140208" y="1754124"/>
                </a:lnTo>
                <a:lnTo>
                  <a:pt x="129975" y="1756943"/>
                </a:lnTo>
                <a:close/>
                <a:moveTo>
                  <a:pt x="132588" y="1792224"/>
                </a:moveTo>
                <a:lnTo>
                  <a:pt x="129975" y="1756943"/>
                </a:lnTo>
                <a:lnTo>
                  <a:pt x="140208" y="1754124"/>
                </a:lnTo>
                <a:lnTo>
                  <a:pt x="149746" y="1755273"/>
                </a:lnTo>
                <a:lnTo>
                  <a:pt x="152400" y="1790700"/>
                </a:lnTo>
                <a:lnTo>
                  <a:pt x="132588" y="1792224"/>
                </a:lnTo>
                <a:close/>
                <a:moveTo>
                  <a:pt x="149746" y="1755273"/>
                </a:moveTo>
                <a:lnTo>
                  <a:pt x="140208" y="1754124"/>
                </a:lnTo>
                <a:lnTo>
                  <a:pt x="149660" y="1754124"/>
                </a:lnTo>
                <a:lnTo>
                  <a:pt x="149746" y="1755273"/>
                </a:lnTo>
                <a:close/>
                <a:moveTo>
                  <a:pt x="180941" y="1792224"/>
                </a:moveTo>
                <a:lnTo>
                  <a:pt x="132588" y="1792224"/>
                </a:lnTo>
                <a:lnTo>
                  <a:pt x="152400" y="1790700"/>
                </a:lnTo>
                <a:lnTo>
                  <a:pt x="149746" y="1755273"/>
                </a:lnTo>
                <a:lnTo>
                  <a:pt x="155424" y="1755957"/>
                </a:lnTo>
                <a:lnTo>
                  <a:pt x="168211" y="1763077"/>
                </a:lnTo>
                <a:lnTo>
                  <a:pt x="177284" y="1774483"/>
                </a:lnTo>
                <a:lnTo>
                  <a:pt x="181356" y="1789176"/>
                </a:lnTo>
                <a:lnTo>
                  <a:pt x="180941" y="1792224"/>
                </a:lnTo>
                <a:close/>
                <a:moveTo>
                  <a:pt x="144780" y="1830324"/>
                </a:moveTo>
                <a:lnTo>
                  <a:pt x="130444" y="1828252"/>
                </a:lnTo>
                <a:lnTo>
                  <a:pt x="118110" y="1820608"/>
                </a:lnTo>
                <a:lnTo>
                  <a:pt x="109204" y="1808678"/>
                </a:lnTo>
                <a:lnTo>
                  <a:pt x="105156" y="1793748"/>
                </a:lnTo>
                <a:lnTo>
                  <a:pt x="106989" y="1779412"/>
                </a:lnTo>
                <a:lnTo>
                  <a:pt x="114109" y="1767078"/>
                </a:lnTo>
                <a:lnTo>
                  <a:pt x="125515" y="1758172"/>
                </a:lnTo>
                <a:lnTo>
                  <a:pt x="129975" y="1756943"/>
                </a:lnTo>
                <a:lnTo>
                  <a:pt x="132588" y="1792224"/>
                </a:lnTo>
                <a:lnTo>
                  <a:pt x="180941" y="1792224"/>
                </a:lnTo>
                <a:lnTo>
                  <a:pt x="179284" y="1804392"/>
                </a:lnTo>
                <a:lnTo>
                  <a:pt x="171640" y="1817179"/>
                </a:lnTo>
                <a:lnTo>
                  <a:pt x="159710" y="1826252"/>
                </a:lnTo>
                <a:lnTo>
                  <a:pt x="144780" y="1830324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20" name="Group 12"/>
          <p:cNvGrpSpPr/>
          <p:nvPr/>
        </p:nvGrpSpPr>
        <p:grpSpPr>
          <a:xfrm>
            <a:off x="1300680" y="3675960"/>
            <a:ext cx="4529880" cy="1580760"/>
            <a:chOff x="1300680" y="3675960"/>
            <a:chExt cx="4529880" cy="1580760"/>
          </a:xfrm>
        </p:grpSpPr>
        <p:sp>
          <p:nvSpPr>
            <p:cNvPr id="221" name="CustomShape 13"/>
            <p:cNvSpPr/>
            <p:nvPr/>
          </p:nvSpPr>
          <p:spPr>
            <a:xfrm>
              <a:off x="4300560" y="3675960"/>
              <a:ext cx="415080" cy="1580760"/>
            </a:xfrm>
            <a:custGeom>
              <a:avLst/>
              <a:gdLst/>
              <a:ahLst/>
              <a:rect l="l" t="t" r="r" b="b"/>
              <a:pathLst>
                <a:path w="415289" h="1581150">
                  <a:moveTo>
                    <a:pt x="360573" y="1510933"/>
                  </a:moveTo>
                  <a:lnTo>
                    <a:pt x="0" y="4572"/>
                  </a:lnTo>
                  <a:lnTo>
                    <a:pt x="18288" y="0"/>
                  </a:lnTo>
                  <a:lnTo>
                    <a:pt x="378546" y="1506533"/>
                  </a:lnTo>
                  <a:lnTo>
                    <a:pt x="368808" y="1507236"/>
                  </a:lnTo>
                  <a:lnTo>
                    <a:pt x="360573" y="1510933"/>
                  </a:lnTo>
                  <a:close/>
                  <a:moveTo>
                    <a:pt x="414822" y="1545336"/>
                  </a:moveTo>
                  <a:lnTo>
                    <a:pt x="368808" y="1545336"/>
                  </a:lnTo>
                  <a:lnTo>
                    <a:pt x="387096" y="1542288"/>
                  </a:lnTo>
                  <a:lnTo>
                    <a:pt x="378546" y="1506533"/>
                  </a:lnTo>
                  <a:lnTo>
                    <a:pt x="383667" y="1506164"/>
                  </a:lnTo>
                  <a:lnTo>
                    <a:pt x="397383" y="1511236"/>
                  </a:lnTo>
                  <a:lnTo>
                    <a:pt x="408241" y="1521166"/>
                  </a:lnTo>
                  <a:lnTo>
                    <a:pt x="414528" y="1534668"/>
                  </a:lnTo>
                  <a:lnTo>
                    <a:pt x="414822" y="1545336"/>
                  </a:lnTo>
                  <a:close/>
                  <a:moveTo>
                    <a:pt x="368808" y="1545336"/>
                  </a:moveTo>
                  <a:lnTo>
                    <a:pt x="360573" y="1510933"/>
                  </a:lnTo>
                  <a:lnTo>
                    <a:pt x="368808" y="1507236"/>
                  </a:lnTo>
                  <a:lnTo>
                    <a:pt x="378546" y="1506533"/>
                  </a:lnTo>
                  <a:lnTo>
                    <a:pt x="387096" y="1542288"/>
                  </a:lnTo>
                  <a:lnTo>
                    <a:pt x="368808" y="1545336"/>
                  </a:lnTo>
                  <a:close/>
                  <a:moveTo>
                    <a:pt x="371570" y="1580816"/>
                  </a:moveTo>
                  <a:lnTo>
                    <a:pt x="357759" y="1575816"/>
                  </a:lnTo>
                  <a:lnTo>
                    <a:pt x="346805" y="1566243"/>
                  </a:lnTo>
                  <a:lnTo>
                    <a:pt x="339852" y="1552956"/>
                  </a:lnTo>
                  <a:lnTo>
                    <a:pt x="339661" y="1537454"/>
                  </a:lnTo>
                  <a:lnTo>
                    <a:pt x="345186" y="1523809"/>
                  </a:lnTo>
                  <a:lnTo>
                    <a:pt x="355282" y="1513308"/>
                  </a:lnTo>
                  <a:lnTo>
                    <a:pt x="360573" y="1510933"/>
                  </a:lnTo>
                  <a:lnTo>
                    <a:pt x="368808" y="1545336"/>
                  </a:lnTo>
                  <a:lnTo>
                    <a:pt x="414822" y="1545336"/>
                  </a:lnTo>
                  <a:lnTo>
                    <a:pt x="414956" y="1550169"/>
                  </a:lnTo>
                  <a:lnTo>
                    <a:pt x="409956" y="1563814"/>
                  </a:lnTo>
                  <a:lnTo>
                    <a:pt x="400383" y="1574315"/>
                  </a:lnTo>
                  <a:lnTo>
                    <a:pt x="387096" y="1580388"/>
                  </a:lnTo>
                  <a:lnTo>
                    <a:pt x="371570" y="158081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2" name="CustomShape 14"/>
            <p:cNvSpPr/>
            <p:nvPr/>
          </p:nvSpPr>
          <p:spPr>
            <a:xfrm>
              <a:off x="1300680" y="3685680"/>
              <a:ext cx="4529880" cy="360"/>
            </a:xfrm>
            <a:custGeom>
              <a:avLst/>
              <a:gdLst/>
              <a:ahLst/>
              <a:rect l="l" t="t" r="r" b="b"/>
              <a:pathLst>
                <a:path w="4530090" h="0">
                  <a:moveTo>
                    <a:pt x="0" y="0"/>
                  </a:moveTo>
                  <a:lnTo>
                    <a:pt x="4529709" y="0"/>
                  </a:lnTo>
                </a:path>
              </a:pathLst>
            </a:custGeom>
            <a:noFill/>
            <a:ln w="2664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223" name="object 27" descr=""/>
          <p:cNvPicPr/>
          <p:nvPr/>
        </p:nvPicPr>
        <p:blipFill>
          <a:blip r:embed="rId12"/>
          <a:stretch/>
        </p:blipFill>
        <p:spPr>
          <a:xfrm>
            <a:off x="6045120" y="3468600"/>
            <a:ext cx="3272400" cy="2834280"/>
          </a:xfrm>
          <a:prstGeom prst="rect">
            <a:avLst/>
          </a:prstGeom>
          <a:ln>
            <a:noFill/>
          </a:ln>
        </p:spPr>
      </p:pic>
      <p:sp>
        <p:nvSpPr>
          <p:cNvPr id="224" name="CustomShape 15"/>
          <p:cNvSpPr/>
          <p:nvPr/>
        </p:nvSpPr>
        <p:spPr>
          <a:xfrm>
            <a:off x="7848000" y="4481280"/>
            <a:ext cx="674640" cy="560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1520" bIns="0">
            <a:spAutoFit/>
          </a:bodyPr>
          <a:p>
            <a:pPr marL="12600">
              <a:lnSpc>
                <a:spcPct val="100000"/>
              </a:lnSpc>
              <a:spcBef>
                <a:spcPts val="91"/>
              </a:spcBef>
            </a:pPr>
            <a:r>
              <a:rPr b="0" lang="en-US" sz="1800" spc="-26" strike="noStrike">
                <a:latin typeface="Arial"/>
              </a:rPr>
              <a:t>NEW </a:t>
            </a:r>
            <a:r>
              <a:rPr b="0" lang="en-US" sz="1800" spc="-21" strike="noStrike">
                <a:latin typeface="Arial"/>
              </a:rPr>
              <a:t>YORK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225" name="Group 16"/>
          <p:cNvGrpSpPr/>
          <p:nvPr/>
        </p:nvGrpSpPr>
        <p:grpSpPr>
          <a:xfrm>
            <a:off x="931320" y="457200"/>
            <a:ext cx="8503200" cy="4914720"/>
            <a:chOff x="931320" y="457200"/>
            <a:chExt cx="8503200" cy="4914720"/>
          </a:xfrm>
        </p:grpSpPr>
        <p:sp>
          <p:nvSpPr>
            <p:cNvPr id="226" name="CustomShape 17"/>
            <p:cNvSpPr/>
            <p:nvPr/>
          </p:nvSpPr>
          <p:spPr>
            <a:xfrm>
              <a:off x="5818680" y="3689640"/>
              <a:ext cx="2554200" cy="1682280"/>
            </a:xfrm>
            <a:custGeom>
              <a:avLst/>
              <a:gdLst/>
              <a:ahLst/>
              <a:rect l="l" t="t" r="r" b="b"/>
              <a:pathLst>
                <a:path w="2554604" h="1682750">
                  <a:moveTo>
                    <a:pt x="47244" y="82296"/>
                  </a:moveTo>
                  <a:lnTo>
                    <a:pt x="0" y="0"/>
                  </a:lnTo>
                  <a:lnTo>
                    <a:pt x="94488" y="10668"/>
                  </a:lnTo>
                  <a:lnTo>
                    <a:pt x="83430" y="27432"/>
                  </a:lnTo>
                  <a:lnTo>
                    <a:pt x="67056" y="27432"/>
                  </a:lnTo>
                  <a:lnTo>
                    <a:pt x="51816" y="50292"/>
                  </a:lnTo>
                  <a:lnTo>
                    <a:pt x="63340" y="57891"/>
                  </a:lnTo>
                  <a:lnTo>
                    <a:pt x="47244" y="82296"/>
                  </a:lnTo>
                  <a:close/>
                  <a:moveTo>
                    <a:pt x="63340" y="57891"/>
                  </a:moveTo>
                  <a:lnTo>
                    <a:pt x="51816" y="50292"/>
                  </a:lnTo>
                  <a:lnTo>
                    <a:pt x="67056" y="27432"/>
                  </a:lnTo>
                  <a:lnTo>
                    <a:pt x="78473" y="34948"/>
                  </a:lnTo>
                  <a:lnTo>
                    <a:pt x="63340" y="57891"/>
                  </a:lnTo>
                  <a:close/>
                  <a:moveTo>
                    <a:pt x="78473" y="34948"/>
                  </a:moveTo>
                  <a:lnTo>
                    <a:pt x="67056" y="27432"/>
                  </a:lnTo>
                  <a:lnTo>
                    <a:pt x="83430" y="27432"/>
                  </a:lnTo>
                  <a:lnTo>
                    <a:pt x="78473" y="34948"/>
                  </a:lnTo>
                  <a:close/>
                  <a:moveTo>
                    <a:pt x="2474232" y="1647539"/>
                  </a:moveTo>
                  <a:lnTo>
                    <a:pt x="63340" y="57891"/>
                  </a:lnTo>
                  <a:lnTo>
                    <a:pt x="78473" y="34948"/>
                  </a:lnTo>
                  <a:lnTo>
                    <a:pt x="2490515" y="1622851"/>
                  </a:lnTo>
                  <a:lnTo>
                    <a:pt x="2474232" y="1647539"/>
                  </a:lnTo>
                  <a:close/>
                  <a:moveTo>
                    <a:pt x="2537968" y="1655064"/>
                  </a:moveTo>
                  <a:lnTo>
                    <a:pt x="2485644" y="1655064"/>
                  </a:lnTo>
                  <a:lnTo>
                    <a:pt x="2502408" y="1630680"/>
                  </a:lnTo>
                  <a:lnTo>
                    <a:pt x="2490515" y="1622851"/>
                  </a:lnTo>
                  <a:lnTo>
                    <a:pt x="2505456" y="1600200"/>
                  </a:lnTo>
                  <a:lnTo>
                    <a:pt x="2537968" y="1655064"/>
                  </a:lnTo>
                  <a:close/>
                  <a:moveTo>
                    <a:pt x="2485644" y="1655064"/>
                  </a:moveTo>
                  <a:lnTo>
                    <a:pt x="2474232" y="1647539"/>
                  </a:lnTo>
                  <a:lnTo>
                    <a:pt x="2490515" y="1622851"/>
                  </a:lnTo>
                  <a:lnTo>
                    <a:pt x="2502408" y="1630680"/>
                  </a:lnTo>
                  <a:lnTo>
                    <a:pt x="2485644" y="1655064"/>
                  </a:lnTo>
                  <a:close/>
                  <a:moveTo>
                    <a:pt x="2554224" y="1682496"/>
                  </a:moveTo>
                  <a:lnTo>
                    <a:pt x="2458212" y="1671828"/>
                  </a:lnTo>
                  <a:lnTo>
                    <a:pt x="2474232" y="1647539"/>
                  </a:lnTo>
                  <a:lnTo>
                    <a:pt x="2485644" y="1655064"/>
                  </a:lnTo>
                  <a:lnTo>
                    <a:pt x="2537968" y="1655064"/>
                  </a:lnTo>
                  <a:lnTo>
                    <a:pt x="2554224" y="168249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27" name="object 31" descr=""/>
            <p:cNvPicPr/>
            <p:nvPr/>
          </p:nvPicPr>
          <p:blipFill>
            <a:blip r:embed="rId13"/>
            <a:stretch/>
          </p:blipFill>
          <p:spPr>
            <a:xfrm>
              <a:off x="3684960" y="626400"/>
              <a:ext cx="5749560" cy="2997360"/>
            </a:xfrm>
            <a:prstGeom prst="rect">
              <a:avLst/>
            </a:prstGeom>
            <a:ln>
              <a:noFill/>
            </a:ln>
          </p:spPr>
        </p:pic>
        <p:sp>
          <p:nvSpPr>
            <p:cNvPr id="228" name="CustomShape 18"/>
            <p:cNvSpPr/>
            <p:nvPr/>
          </p:nvSpPr>
          <p:spPr>
            <a:xfrm>
              <a:off x="931320" y="457200"/>
              <a:ext cx="6737760" cy="367200"/>
            </a:xfrm>
            <a:custGeom>
              <a:avLst/>
              <a:gdLst/>
              <a:ahLst/>
              <a:rect l="l" t="t" r="r" b="b"/>
              <a:pathLst>
                <a:path w="6737984" h="367665">
                  <a:moveTo>
                    <a:pt x="6737604" y="367284"/>
                  </a:moveTo>
                  <a:lnTo>
                    <a:pt x="0" y="367284"/>
                  </a:lnTo>
                  <a:lnTo>
                    <a:pt x="0" y="0"/>
                  </a:lnTo>
                  <a:lnTo>
                    <a:pt x="6737604" y="0"/>
                  </a:lnTo>
                  <a:lnTo>
                    <a:pt x="6737604" y="3672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29" name="TextShape 19"/>
          <p:cNvSpPr txBox="1"/>
          <p:nvPr/>
        </p:nvSpPr>
        <p:spPr>
          <a:xfrm>
            <a:off x="1011600" y="483840"/>
            <a:ext cx="6587640" cy="131040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Inside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EI-ISAC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en-US" sz="1800" spc="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MS-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ISAC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Security</a:t>
            </a:r>
            <a:r>
              <a:rPr b="0" lang="en-US" sz="1800" spc="-5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Operations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Center</a:t>
            </a:r>
            <a:r>
              <a:rPr b="0" lang="en-US" sz="1800" spc="4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(SOC)</a:t>
            </a:r>
            <a:endParaRPr b="0" lang="en-US" sz="1800" spc="-1" strike="noStrike">
              <a:latin typeface="Calibri"/>
            </a:endParaRPr>
          </a:p>
        </p:txBody>
      </p:sp>
      <p:sp>
        <p:nvSpPr>
          <p:cNvPr id="230" name="CustomShape 20"/>
          <p:cNvSpPr/>
          <p:nvPr/>
        </p:nvSpPr>
        <p:spPr>
          <a:xfrm>
            <a:off x="6048360" y="5474880"/>
            <a:ext cx="1954800" cy="1289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200" spc="-1" strike="noStrike">
                <a:latin typeface="Arial"/>
              </a:rPr>
              <a:t>Multi-State</a:t>
            </a:r>
            <a:r>
              <a:rPr b="0" lang="en-US" sz="1200" spc="-7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Information </a:t>
            </a:r>
            <a:r>
              <a:rPr b="0" lang="en-US" sz="1200" spc="-1" strike="noStrike">
                <a:latin typeface="Arial"/>
              </a:rPr>
              <a:t>Sharing</a:t>
            </a:r>
            <a:r>
              <a:rPr b="0" lang="en-US" sz="1200" spc="-3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and</a:t>
            </a:r>
            <a:r>
              <a:rPr b="0" lang="en-US" sz="1200" spc="-21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Analysis</a:t>
            </a:r>
            <a:r>
              <a:rPr b="0" lang="en-US" sz="1200" spc="-26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Center </a:t>
            </a:r>
            <a:r>
              <a:rPr b="0" lang="en-US" sz="1200" spc="-1" strike="noStrike">
                <a:latin typeface="Arial"/>
              </a:rPr>
              <a:t>31</a:t>
            </a:r>
            <a:r>
              <a:rPr b="0" lang="en-US" sz="1200" spc="-26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Tech</a:t>
            </a:r>
            <a:r>
              <a:rPr b="0" lang="en-US" sz="1200" spc="-15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Valley</a:t>
            </a:r>
            <a:r>
              <a:rPr b="0" lang="en-US" sz="1200" spc="-26" strike="noStrike">
                <a:latin typeface="Arial"/>
              </a:rPr>
              <a:t> </a:t>
            </a:r>
            <a:r>
              <a:rPr b="0" lang="en-US" sz="1200" spc="-21" strike="noStrike">
                <a:latin typeface="Arial"/>
              </a:rPr>
              <a:t>Drive</a:t>
            </a:r>
            <a:endParaRPr b="0" lang="en-US" sz="1200" spc="-1" strike="noStrike">
              <a:latin typeface="Arial"/>
            </a:endParaRPr>
          </a:p>
          <a:p>
            <a:pPr marL="12600">
              <a:lnSpc>
                <a:spcPts val="1440"/>
              </a:lnSpc>
              <a:spcBef>
                <a:spcPts val="34"/>
              </a:spcBef>
            </a:pPr>
            <a:r>
              <a:rPr b="0" lang="en-US" sz="1200" spc="-1" strike="noStrike">
                <a:latin typeface="Arial"/>
              </a:rPr>
              <a:t>East</a:t>
            </a:r>
            <a:r>
              <a:rPr b="0" lang="en-US" sz="1200" spc="-15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Greenbush,</a:t>
            </a:r>
            <a:r>
              <a:rPr b="0" lang="en-US" sz="1200" spc="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NY</a:t>
            </a:r>
            <a:r>
              <a:rPr b="0" lang="en-US" sz="1200" spc="-32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12061 </a:t>
            </a:r>
            <a:r>
              <a:rPr b="0" lang="en-US" sz="1200" spc="-12" strike="noStrike" u="sng">
                <a:solidFill>
                  <a:srgbClr val="0000ff"/>
                </a:solidFill>
                <a:uFillTx/>
                <a:latin typeface="Arial"/>
                <a:hlinkClick r:id="rId14"/>
              </a:rPr>
              <a:t>info@msisac.org</a:t>
            </a:r>
            <a:r>
              <a:rPr b="0" lang="en-US" sz="1200" spc="-12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200" spc="-12" strike="noStrike" u="sng">
                <a:solidFill>
                  <a:srgbClr val="0000ff"/>
                </a:solidFill>
                <a:uFillTx/>
                <a:latin typeface="Arial"/>
                <a:hlinkClick r:id="rId15"/>
              </a:rPr>
              <a:t>soc@msisac.org</a:t>
            </a:r>
            <a:endParaRPr b="0" lang="en-US" sz="1200" spc="-1" strike="noStrike">
              <a:latin typeface="Arial"/>
            </a:endParaRPr>
          </a:p>
          <a:p>
            <a:pPr marL="12600">
              <a:lnSpc>
                <a:spcPts val="1389"/>
              </a:lnSpc>
            </a:pPr>
            <a:r>
              <a:rPr b="0" lang="en-US" sz="1200" spc="-12" strike="noStrike">
                <a:solidFill>
                  <a:srgbClr val="0000ff"/>
                </a:solidFill>
                <a:latin typeface="Arial"/>
              </a:rPr>
              <a:t>518-266-</a:t>
            </a:r>
            <a:r>
              <a:rPr b="0" lang="en-US" sz="1200" spc="-21" strike="noStrike">
                <a:solidFill>
                  <a:srgbClr val="0000ff"/>
                </a:solidFill>
                <a:latin typeface="Arial"/>
              </a:rPr>
              <a:t>3460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31" name="CustomShape 21"/>
          <p:cNvSpPr/>
          <p:nvPr/>
        </p:nvSpPr>
        <p:spPr>
          <a:xfrm>
            <a:off x="7648920" y="5431680"/>
            <a:ext cx="639720" cy="161640"/>
          </a:xfrm>
          <a:custGeom>
            <a:avLst/>
            <a:gdLst/>
            <a:ahLst/>
            <a:rect l="l" t="t" r="r" b="b"/>
            <a:pathLst>
              <a:path w="640079" h="161925">
                <a:moveTo>
                  <a:pt x="563693" y="33113"/>
                </a:moveTo>
                <a:lnTo>
                  <a:pt x="556260" y="0"/>
                </a:lnTo>
                <a:lnTo>
                  <a:pt x="640080" y="21336"/>
                </a:lnTo>
                <a:lnTo>
                  <a:pt x="628584" y="30480"/>
                </a:lnTo>
                <a:lnTo>
                  <a:pt x="576072" y="30480"/>
                </a:lnTo>
                <a:lnTo>
                  <a:pt x="563693" y="33113"/>
                </a:lnTo>
                <a:close/>
                <a:moveTo>
                  <a:pt x="565723" y="42156"/>
                </a:moveTo>
                <a:lnTo>
                  <a:pt x="563693" y="33113"/>
                </a:lnTo>
                <a:lnTo>
                  <a:pt x="576072" y="30480"/>
                </a:lnTo>
                <a:lnTo>
                  <a:pt x="579120" y="30480"/>
                </a:lnTo>
                <a:lnTo>
                  <a:pt x="582168" y="33528"/>
                </a:lnTo>
                <a:lnTo>
                  <a:pt x="580644" y="36576"/>
                </a:lnTo>
                <a:lnTo>
                  <a:pt x="577596" y="39624"/>
                </a:lnTo>
                <a:lnTo>
                  <a:pt x="565723" y="42156"/>
                </a:lnTo>
                <a:close/>
                <a:moveTo>
                  <a:pt x="573024" y="74676"/>
                </a:moveTo>
                <a:lnTo>
                  <a:pt x="565723" y="42156"/>
                </a:lnTo>
                <a:lnTo>
                  <a:pt x="577596" y="39624"/>
                </a:lnTo>
                <a:lnTo>
                  <a:pt x="580644" y="36576"/>
                </a:lnTo>
                <a:lnTo>
                  <a:pt x="582168" y="33528"/>
                </a:lnTo>
                <a:lnTo>
                  <a:pt x="579120" y="30480"/>
                </a:lnTo>
                <a:lnTo>
                  <a:pt x="628584" y="30480"/>
                </a:lnTo>
                <a:lnTo>
                  <a:pt x="573024" y="74676"/>
                </a:lnTo>
                <a:close/>
                <a:moveTo>
                  <a:pt x="6096" y="161544"/>
                </a:moveTo>
                <a:lnTo>
                  <a:pt x="1524" y="160020"/>
                </a:lnTo>
                <a:lnTo>
                  <a:pt x="0" y="156972"/>
                </a:lnTo>
                <a:lnTo>
                  <a:pt x="0" y="153924"/>
                </a:lnTo>
                <a:lnTo>
                  <a:pt x="3048" y="152400"/>
                </a:lnTo>
                <a:lnTo>
                  <a:pt x="563693" y="33113"/>
                </a:lnTo>
                <a:lnTo>
                  <a:pt x="565723" y="42156"/>
                </a:lnTo>
                <a:lnTo>
                  <a:pt x="6096" y="16154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2" name="CustomShape 22"/>
          <p:cNvSpPr/>
          <p:nvPr/>
        </p:nvSpPr>
        <p:spPr>
          <a:xfrm>
            <a:off x="8670960" y="5121360"/>
            <a:ext cx="888480" cy="561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2" strike="noStrike">
                <a:latin typeface="Arial"/>
              </a:rPr>
              <a:t>Location </a:t>
            </a:r>
            <a:r>
              <a:rPr b="0" lang="en-US" sz="1800" spc="-1" strike="noStrike">
                <a:latin typeface="Arial"/>
              </a:rPr>
              <a:t>of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CIS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3" name="CustomShape 23"/>
          <p:cNvSpPr/>
          <p:nvPr/>
        </p:nvSpPr>
        <p:spPr>
          <a:xfrm>
            <a:off x="536040" y="985320"/>
            <a:ext cx="3002400" cy="255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040" bIns="0">
            <a:spAutoFit/>
          </a:bodyPr>
          <a:p>
            <a:pPr marL="12600" indent="-7920">
              <a:lnSpc>
                <a:spcPct val="99000"/>
              </a:lnSpc>
              <a:spcBef>
                <a:spcPts val="111"/>
              </a:spcBef>
              <a:buClr>
                <a:srgbClr val="000000"/>
              </a:buClr>
              <a:buSzPct val="93000"/>
              <a:buFont typeface="Symbol" charset="2"/>
              <a:buChar char=""/>
              <a:tabLst>
                <a:tab algn="l" pos="74880"/>
              </a:tabLst>
            </a:pPr>
            <a:r>
              <a:rPr b="0" lang="en-US" sz="1400" spc="-1" strike="noStrike">
                <a:latin typeface="Arial"/>
              </a:rPr>
              <a:t>	</a:t>
            </a:r>
            <a:r>
              <a:rPr b="0" lang="en-US" sz="1400" spc="-1" strike="noStrike">
                <a:latin typeface="Arial"/>
              </a:rPr>
              <a:t>In</a:t>
            </a:r>
            <a:r>
              <a:rPr b="0" lang="en-US" sz="1400" spc="-3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2018</a:t>
            </a:r>
            <a:r>
              <a:rPr b="0" lang="en-US" sz="1400" spc="-41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the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DHS</a:t>
            </a:r>
            <a:r>
              <a:rPr b="0" lang="en-US" sz="1400" spc="-3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Federalized</a:t>
            </a:r>
            <a:r>
              <a:rPr b="0" lang="en-US" sz="1400" spc="-15" strike="noStrike">
                <a:latin typeface="Arial"/>
              </a:rPr>
              <a:t> </a:t>
            </a:r>
            <a:r>
              <a:rPr b="0" lang="en-US" sz="1400" spc="-26" strike="noStrike">
                <a:latin typeface="Arial"/>
              </a:rPr>
              <a:t>the </a:t>
            </a:r>
            <a:r>
              <a:rPr b="0" lang="en-US" sz="1400" spc="-1" strike="noStrike">
                <a:latin typeface="Arial"/>
              </a:rPr>
              <a:t>majority</a:t>
            </a:r>
            <a:r>
              <a:rPr b="0" lang="en-US" sz="1400" spc="-55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of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our</a:t>
            </a:r>
            <a:r>
              <a:rPr b="0" lang="en-US" sz="1400" spc="-2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Municipal</a:t>
            </a:r>
            <a:r>
              <a:rPr b="0" lang="en-US" sz="1400" spc="-2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Elections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26" strike="noStrike">
                <a:latin typeface="Arial"/>
              </a:rPr>
              <a:t>via </a:t>
            </a:r>
            <a:r>
              <a:rPr b="0" lang="en-US" sz="1400" spc="-1" strike="noStrike">
                <a:latin typeface="Arial"/>
              </a:rPr>
              <a:t>their</a:t>
            </a:r>
            <a:r>
              <a:rPr b="0" lang="en-US" sz="1400" spc="-41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Private</a:t>
            </a:r>
            <a:r>
              <a:rPr b="0" lang="en-US" sz="1400" spc="-3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Public</a:t>
            </a:r>
            <a:r>
              <a:rPr b="0" lang="en-US" sz="1400" spc="-2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Partner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CIS.</a:t>
            </a:r>
            <a:r>
              <a:rPr b="0" lang="en-US" sz="1400" spc="-15" strike="noStrike">
                <a:latin typeface="Arial"/>
              </a:rPr>
              <a:t> </a:t>
            </a:r>
            <a:r>
              <a:rPr b="0" lang="en-US" sz="1400" spc="-21" strike="noStrike">
                <a:latin typeface="Arial"/>
              </a:rPr>
              <a:t>Their </a:t>
            </a:r>
            <a:r>
              <a:rPr b="0" lang="en-US" sz="1400" spc="-1" strike="noStrike">
                <a:latin typeface="Arial"/>
              </a:rPr>
              <a:t>monitoring</a:t>
            </a:r>
            <a:r>
              <a:rPr b="0" lang="en-US" sz="1400" spc="-3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appears</a:t>
            </a:r>
            <a:r>
              <a:rPr b="0" lang="en-US" sz="1400" spc="-35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to</a:t>
            </a:r>
            <a:r>
              <a:rPr b="0" lang="en-US" sz="1400" spc="-3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be</a:t>
            </a:r>
            <a:r>
              <a:rPr b="0" lang="en-US" sz="1400" spc="-3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linked</a:t>
            </a:r>
            <a:r>
              <a:rPr b="0" lang="en-US" sz="1400" spc="-3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to</a:t>
            </a:r>
            <a:r>
              <a:rPr b="0" lang="en-US" sz="1400" spc="-32" strike="noStrike">
                <a:latin typeface="Arial"/>
              </a:rPr>
              <a:t> </a:t>
            </a:r>
            <a:r>
              <a:rPr b="0" lang="en-US" sz="1400" spc="-26" strike="noStrike">
                <a:latin typeface="Arial"/>
              </a:rPr>
              <a:t>our </a:t>
            </a:r>
            <a:r>
              <a:rPr b="0" lang="en-US" sz="1400" spc="-1" strike="noStrike">
                <a:latin typeface="Arial"/>
              </a:rPr>
              <a:t>National</a:t>
            </a:r>
            <a:r>
              <a:rPr b="0" lang="en-US" sz="1400" spc="-35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Criminal</a:t>
            </a:r>
            <a:r>
              <a:rPr b="0" lang="en-US" sz="1400" spc="-3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Justice</a:t>
            </a:r>
            <a:r>
              <a:rPr b="0" lang="en-US" sz="1400" spc="-35" strike="noStrike">
                <a:latin typeface="Arial"/>
              </a:rPr>
              <a:t> </a:t>
            </a:r>
            <a:r>
              <a:rPr b="0" lang="en-US" sz="1400" spc="-12" strike="noStrike">
                <a:latin typeface="Arial"/>
              </a:rPr>
              <a:t>Network.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"/>
              </a:spcBef>
              <a:tabLst>
                <a:tab algn="l" pos="74880"/>
              </a:tabLst>
            </a:pPr>
            <a:endParaRPr b="0" lang="en-US" sz="1400" spc="-1" strike="noStrike">
              <a:latin typeface="Arial"/>
            </a:endParaRPr>
          </a:p>
          <a:p>
            <a:pPr marL="12600" indent="-7920">
              <a:lnSpc>
                <a:spcPct val="99000"/>
              </a:lnSpc>
              <a:buClr>
                <a:srgbClr val="000000"/>
              </a:buClr>
              <a:buSzPct val="93000"/>
              <a:buFont typeface="Arial"/>
              <a:buChar char="•"/>
              <a:tabLst>
                <a:tab algn="l" pos="74880"/>
              </a:tabLst>
            </a:pPr>
            <a:r>
              <a:rPr b="0" lang="en-US" sz="1400" spc="-1" strike="noStrike">
                <a:latin typeface="Arial"/>
              </a:rPr>
              <a:t>	</a:t>
            </a:r>
            <a:r>
              <a:rPr b="0" lang="en-US" sz="1400" spc="-1" strike="noStrike">
                <a:latin typeface="Arial"/>
              </a:rPr>
              <a:t>So</a:t>
            </a:r>
            <a:r>
              <a:rPr b="0" lang="en-US" sz="1400" spc="-1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on</a:t>
            </a:r>
            <a:r>
              <a:rPr b="0" lang="en-US" sz="1400" spc="-2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Election</a:t>
            </a:r>
            <a:r>
              <a:rPr b="0" lang="en-US" sz="1400" spc="-2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night</a:t>
            </a:r>
            <a:r>
              <a:rPr b="0" lang="en-US" sz="1400" spc="-2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they</a:t>
            </a:r>
            <a:r>
              <a:rPr b="0" lang="en-US" sz="1400" spc="-3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have</a:t>
            </a:r>
            <a:r>
              <a:rPr b="0" lang="en-US" sz="1400" spc="-7" strike="noStrike">
                <a:latin typeface="Arial"/>
              </a:rPr>
              <a:t> </a:t>
            </a:r>
            <a:r>
              <a:rPr b="0" lang="en-US" sz="1400" spc="-52" strike="noStrike">
                <a:latin typeface="Arial"/>
              </a:rPr>
              <a:t>a </a:t>
            </a:r>
            <a:r>
              <a:rPr b="0" lang="en-US" sz="1400" spc="-1" strike="noStrike">
                <a:latin typeface="Arial"/>
              </a:rPr>
              <a:t>Centralized</a:t>
            </a:r>
            <a:r>
              <a:rPr b="0" lang="en-US" sz="1400" spc="-55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Network</a:t>
            </a:r>
            <a:r>
              <a:rPr b="0" lang="en-US" sz="1400" spc="-4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monitoring</a:t>
            </a:r>
            <a:r>
              <a:rPr b="0" lang="en-US" sz="1400" spc="-41" strike="noStrike">
                <a:latin typeface="Arial"/>
              </a:rPr>
              <a:t> </a:t>
            </a:r>
            <a:r>
              <a:rPr b="0" lang="en-US" sz="1400" spc="-26" strike="noStrike">
                <a:latin typeface="Arial"/>
              </a:rPr>
              <a:t>and </a:t>
            </a:r>
            <a:r>
              <a:rPr b="0" lang="en-US" sz="1400" spc="-1" strike="noStrike">
                <a:latin typeface="Arial"/>
              </a:rPr>
              <a:t>likely</a:t>
            </a:r>
            <a:r>
              <a:rPr b="0" lang="en-US" sz="1400" spc="-5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manipulating</a:t>
            </a:r>
            <a:r>
              <a:rPr b="0" lang="en-US" sz="1400" spc="-41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our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County</a:t>
            </a:r>
            <a:r>
              <a:rPr b="0" lang="en-US" sz="1400" spc="-35" strike="noStrike">
                <a:latin typeface="Arial"/>
              </a:rPr>
              <a:t> </a:t>
            </a:r>
            <a:r>
              <a:rPr b="0" lang="en-US" sz="1400" spc="-21" strike="noStrike">
                <a:latin typeface="Arial"/>
              </a:rPr>
              <a:t>vote </a:t>
            </a:r>
            <a:r>
              <a:rPr b="0" lang="en-US" sz="1400" spc="-1" strike="noStrike">
                <a:latin typeface="Arial"/>
              </a:rPr>
              <a:t>tallies.</a:t>
            </a:r>
            <a:r>
              <a:rPr b="0" lang="en-US" sz="1400" spc="-2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They</a:t>
            </a:r>
            <a:r>
              <a:rPr b="0" lang="en-US" sz="1400" spc="-3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use</a:t>
            </a:r>
            <a:r>
              <a:rPr b="0" lang="en-US" sz="1400" spc="-3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the</a:t>
            </a:r>
            <a:r>
              <a:rPr b="0" lang="en-US" sz="1400" spc="-2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same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12" strike="noStrike">
                <a:latin typeface="Arial"/>
              </a:rPr>
              <a:t>regional </a:t>
            </a:r>
            <a:r>
              <a:rPr b="0" lang="en-US" sz="1400" spc="-1" strike="noStrike">
                <a:latin typeface="Arial"/>
              </a:rPr>
              <a:t>structure</a:t>
            </a:r>
            <a:r>
              <a:rPr b="0" lang="en-US" sz="1400" spc="-2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as</a:t>
            </a:r>
            <a:r>
              <a:rPr b="0" lang="en-US" sz="1400" spc="-2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our</a:t>
            </a:r>
            <a:r>
              <a:rPr b="0" lang="en-US" sz="1400" spc="-2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FEMA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12" strike="noStrike">
                <a:latin typeface="Arial"/>
              </a:rPr>
              <a:t>services.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34" name="CustomShape 24"/>
          <p:cNvSpPr/>
          <p:nvPr/>
        </p:nvSpPr>
        <p:spPr>
          <a:xfrm>
            <a:off x="807120" y="7101000"/>
            <a:ext cx="7904160" cy="164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b="0" lang="en-US" sz="10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0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16"/>
              </a:rPr>
              <a:t>www.govtech.com/blogs/lohrmann-on-cybersecurity/the-msisac-story-more-than-a-</a:t>
            </a:r>
            <a:r>
              <a:rPr b="0" lang="en-US" sz="1000" spc="-21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17"/>
              </a:rPr>
              <a:t>decade-</a:t>
            </a:r>
            <a:r>
              <a:rPr b="0" lang="en-US" sz="10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18"/>
              </a:rPr>
              <a:t>of-growing-membership-and-influence.htm</a:t>
            </a:r>
            <a:r>
              <a:rPr b="0" lang="en-US" sz="10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19"/>
              </a:rPr>
              <a:t>l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35" name="CustomShape 25"/>
          <p:cNvSpPr/>
          <p:nvPr/>
        </p:nvSpPr>
        <p:spPr>
          <a:xfrm>
            <a:off x="9145080" y="6858720"/>
            <a:ext cx="1526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9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Shape 1"/>
          <p:cNvSpPr txBox="1"/>
          <p:nvPr/>
        </p:nvSpPr>
        <p:spPr>
          <a:xfrm>
            <a:off x="1427400" y="487800"/>
            <a:ext cx="7210800" cy="1311840"/>
          </a:xfrm>
          <a:prstGeom prst="rect">
            <a:avLst/>
          </a:prstGeom>
          <a:noFill/>
          <a:ln>
            <a:noFill/>
          </a:ln>
        </p:spPr>
        <p:txBody>
          <a:bodyPr lIns="0" rIns="0" tIns="14040" bIns="0">
            <a:noAutofit/>
          </a:bodyPr>
          <a:p>
            <a:pPr marL="1298520" indent="-1286280">
              <a:lnSpc>
                <a:spcPct val="100000"/>
              </a:lnSpc>
              <a:spcBef>
                <a:spcPts val="111"/>
              </a:spcBef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Why</a:t>
            </a:r>
            <a:r>
              <a:rPr b="0" lang="en-US" sz="32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is</a:t>
            </a:r>
            <a:r>
              <a:rPr b="0" lang="en-US" sz="32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Ron</a:t>
            </a:r>
            <a:r>
              <a:rPr b="0" lang="en-US" sz="32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Wyden</a:t>
            </a:r>
            <a:r>
              <a:rPr b="0" lang="en-US" sz="32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Putting</a:t>
            </a:r>
            <a:r>
              <a:rPr b="0" lang="en-US" sz="32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Pizza</a:t>
            </a:r>
            <a:r>
              <a:rPr b="0" lang="en-US" sz="32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2" strike="noStrike">
                <a:solidFill>
                  <a:srgbClr val="000000"/>
                </a:solidFill>
                <a:latin typeface="Arial"/>
              </a:rPr>
              <a:t>Boxes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over</a:t>
            </a:r>
            <a:r>
              <a:rPr b="0" lang="en-US" sz="3200" spc="-4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FirstNet’s</a:t>
            </a:r>
            <a:r>
              <a:rPr b="0" lang="en-US" sz="3200" spc="-4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2" strike="noStrike">
                <a:solidFill>
                  <a:srgbClr val="000000"/>
                </a:solidFill>
                <a:latin typeface="Arial"/>
              </a:rPr>
              <a:t>Windows?</a:t>
            </a:r>
            <a:endParaRPr b="0" lang="en-US" sz="3200" spc="-1" strike="noStrike">
              <a:latin typeface="Calibri"/>
            </a:endParaRPr>
          </a:p>
        </p:txBody>
      </p:sp>
      <p:sp>
        <p:nvSpPr>
          <p:cNvPr id="237" name="CustomShape 2"/>
          <p:cNvSpPr/>
          <p:nvPr/>
        </p:nvSpPr>
        <p:spPr>
          <a:xfrm>
            <a:off x="955080" y="2004480"/>
            <a:ext cx="123480" cy="348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2200" spc="-1" strike="noStrike">
                <a:latin typeface="Arial"/>
              </a:rPr>
              <a:t>•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38" name="CustomShape 3"/>
          <p:cNvSpPr/>
          <p:nvPr/>
        </p:nvSpPr>
        <p:spPr>
          <a:xfrm>
            <a:off x="955080" y="2004480"/>
            <a:ext cx="8005680" cy="495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2268360" indent="-45360">
              <a:lnSpc>
                <a:spcPct val="99000"/>
              </a:lnSpc>
              <a:spcBef>
                <a:spcPts val="105"/>
              </a:spcBef>
              <a:tabLst>
                <a:tab algn="l" pos="0"/>
              </a:tabLst>
            </a:pPr>
            <a:r>
              <a:rPr b="1" lang="en-US" sz="2200" spc="-1" strike="noStrike">
                <a:latin typeface="Arial"/>
              </a:rPr>
              <a:t>Ron</a:t>
            </a:r>
            <a:r>
              <a:rPr b="1" lang="en-US" sz="2200" spc="-7" strike="noStrike">
                <a:latin typeface="Arial"/>
              </a:rPr>
              <a:t> </a:t>
            </a:r>
            <a:r>
              <a:rPr b="1" lang="en-US" sz="2200" spc="-1" strike="noStrike">
                <a:latin typeface="Arial"/>
              </a:rPr>
              <a:t>Wyden</a:t>
            </a:r>
            <a:r>
              <a:rPr b="1" lang="en-US" sz="2200" spc="9" strike="noStrike">
                <a:latin typeface="Arial"/>
              </a:rPr>
              <a:t> </a:t>
            </a:r>
            <a:r>
              <a:rPr b="1" lang="en-US" sz="2200" spc="-1" strike="noStrike">
                <a:latin typeface="Arial"/>
              </a:rPr>
              <a:t>4/12/23:</a:t>
            </a:r>
            <a:r>
              <a:rPr b="1" lang="en-US" sz="2200" spc="-15" strike="noStrike">
                <a:latin typeface="Arial"/>
              </a:rPr>
              <a:t> </a:t>
            </a:r>
            <a:r>
              <a:rPr b="0" lang="en-US" sz="2200" spc="-1" strike="noStrike">
                <a:latin typeface="Arial"/>
              </a:rPr>
              <a:t>"</a:t>
            </a:r>
            <a:r>
              <a:rPr b="0" i="1" lang="en-US" sz="2200" spc="-1" strike="noStrike">
                <a:latin typeface="Arial"/>
              </a:rPr>
              <a:t>My</a:t>
            </a:r>
            <a:r>
              <a:rPr b="0" i="1" lang="en-US" sz="2200" spc="9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staff</a:t>
            </a:r>
            <a:r>
              <a:rPr b="0" i="1" lang="en-US" sz="2200" spc="29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looked</a:t>
            </a:r>
            <a:r>
              <a:rPr b="0" i="1" lang="en-US" sz="2200" spc="9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into</a:t>
            </a:r>
            <a:r>
              <a:rPr b="0" i="1" lang="en-US" sz="2200" spc="9" strike="noStrike">
                <a:latin typeface="Arial"/>
              </a:rPr>
              <a:t> </a:t>
            </a:r>
            <a:r>
              <a:rPr b="0" i="1" lang="en-US" sz="2200" spc="-26" strike="noStrike">
                <a:latin typeface="Arial"/>
              </a:rPr>
              <a:t>the </a:t>
            </a:r>
            <a:r>
              <a:rPr b="0" i="1" lang="en-US" sz="2200" spc="-1" strike="noStrike">
                <a:latin typeface="Arial"/>
              </a:rPr>
              <a:t>concerns</a:t>
            </a:r>
            <a:r>
              <a:rPr b="0" i="1" lang="en-US" sz="2200" spc="-7" strike="noStrike">
                <a:latin typeface="Arial"/>
              </a:rPr>
              <a:t> </a:t>
            </a:r>
            <a:r>
              <a:rPr b="0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raised</a:t>
            </a:r>
            <a:r>
              <a:rPr b="0" i="1" lang="en-US" sz="2200" spc="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0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by</a:t>
            </a:r>
            <a:r>
              <a:rPr b="0" i="1" lang="en-US" sz="2200" spc="2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0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CISA</a:t>
            </a:r>
            <a:r>
              <a:rPr b="0" i="1" lang="en-US" sz="2200" spc="-15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and</a:t>
            </a:r>
            <a:r>
              <a:rPr b="0" i="1" lang="en-US" sz="2200" spc="4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have</a:t>
            </a:r>
            <a:r>
              <a:rPr b="0" i="1" lang="en-US" sz="2200" spc="4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spoken</a:t>
            </a:r>
            <a:r>
              <a:rPr b="0" i="1" lang="en-US" sz="2200" spc="4" strike="noStrike">
                <a:latin typeface="Arial"/>
              </a:rPr>
              <a:t> </a:t>
            </a:r>
            <a:r>
              <a:rPr b="0" i="1" lang="en-US" sz="2200" spc="-26" strike="noStrike">
                <a:latin typeface="Arial"/>
              </a:rPr>
              <a:t>to </a:t>
            </a:r>
            <a:r>
              <a:rPr b="0" i="1" lang="en-US" sz="2200" spc="-1" strike="noStrike">
                <a:latin typeface="Arial"/>
              </a:rPr>
              <a:t>officials</a:t>
            </a:r>
            <a:r>
              <a:rPr b="0" i="1" lang="en-US" sz="2200" spc="4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at</a:t>
            </a:r>
            <a:r>
              <a:rPr b="0" i="1" lang="en-US" sz="2200" spc="9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AT&amp;T,</a:t>
            </a:r>
            <a:r>
              <a:rPr b="0" i="1" lang="en-US" sz="2200" spc="9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the</a:t>
            </a:r>
            <a:r>
              <a:rPr b="0" i="1" lang="en-US" sz="2200" spc="9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FirstNet</a:t>
            </a:r>
            <a:r>
              <a:rPr b="0" i="1" lang="en-US" sz="2200" spc="12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Authority</a:t>
            </a:r>
            <a:r>
              <a:rPr b="0" i="1" lang="en-US" sz="2200" spc="9" strike="noStrike">
                <a:latin typeface="Arial"/>
              </a:rPr>
              <a:t> </a:t>
            </a:r>
            <a:r>
              <a:rPr b="0" i="1" lang="en-US" sz="2200" spc="-26" strike="noStrike">
                <a:latin typeface="Arial"/>
              </a:rPr>
              <a:t>and </a:t>
            </a:r>
            <a:r>
              <a:rPr b="0" i="1" lang="en-US" sz="2200" spc="-1" strike="noStrike">
                <a:latin typeface="Arial"/>
              </a:rPr>
              <a:t>the Department</a:t>
            </a:r>
            <a:r>
              <a:rPr b="0" i="1" lang="en-US" sz="2200" spc="12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of</a:t>
            </a:r>
            <a:r>
              <a:rPr b="0" i="1" lang="en-US" sz="2200" spc="43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Commerce’s</a:t>
            </a:r>
            <a:r>
              <a:rPr b="0" i="1" lang="en-US" sz="2200" spc="12" strike="noStrike">
                <a:latin typeface="Arial"/>
              </a:rPr>
              <a:t> </a:t>
            </a:r>
            <a:r>
              <a:rPr b="0" i="1" lang="en-US" sz="2200" spc="-12" strike="noStrike">
                <a:latin typeface="Arial"/>
              </a:rPr>
              <a:t>National</a:t>
            </a:r>
            <a:endParaRPr b="0" lang="en-US" sz="2200" spc="-1" strike="noStrike">
              <a:latin typeface="Arial"/>
            </a:endParaRPr>
          </a:p>
          <a:p>
            <a:pPr marL="355680" indent="-45360">
              <a:lnSpc>
                <a:spcPts val="2109"/>
              </a:lnSpc>
              <a:tabLst>
                <a:tab algn="l" pos="0"/>
              </a:tabLst>
            </a:pPr>
            <a:r>
              <a:rPr b="0" i="1" lang="en-US" sz="2200" spc="-1" strike="noStrike">
                <a:latin typeface="Arial"/>
              </a:rPr>
              <a:t>Telecommunications</a:t>
            </a:r>
            <a:r>
              <a:rPr b="0" i="1" lang="en-US" sz="2200" spc="4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and</a:t>
            </a:r>
            <a:r>
              <a:rPr b="0" i="1" lang="en-US" sz="2200" spc="18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Information</a:t>
            </a:r>
            <a:r>
              <a:rPr b="0" i="1" lang="en-US" sz="2200" spc="32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Administration</a:t>
            </a:r>
            <a:r>
              <a:rPr b="0" i="1" lang="en-US" sz="2200" spc="18" strike="noStrike">
                <a:latin typeface="Arial"/>
              </a:rPr>
              <a:t> </a:t>
            </a:r>
            <a:r>
              <a:rPr b="0" i="1" lang="en-US" sz="2200" spc="-12" strike="noStrike">
                <a:latin typeface="Arial"/>
              </a:rPr>
              <a:t>(NTIA)</a:t>
            </a:r>
            <a:endParaRPr b="0" lang="en-US" sz="2200" spc="-1" strike="noStrike">
              <a:latin typeface="Arial"/>
            </a:endParaRPr>
          </a:p>
          <a:p>
            <a:pPr marL="355680" indent="-342720">
              <a:lnSpc>
                <a:spcPts val="2109"/>
              </a:lnSpc>
              <a:spcBef>
                <a:spcPts val="510"/>
              </a:spcBef>
              <a:buClr>
                <a:srgbClr val="000000"/>
              </a:buClr>
              <a:buFont typeface="Arial"/>
              <a:buChar char="•"/>
              <a:tabLst>
                <a:tab algn="l" pos="355680"/>
              </a:tabLst>
            </a:pPr>
            <a:r>
              <a:rPr b="0" i="1" lang="en-US" sz="2200" spc="-1" strike="noStrike">
                <a:latin typeface="Arial"/>
              </a:rPr>
              <a:t>These</a:t>
            </a:r>
            <a:r>
              <a:rPr b="0" i="1" lang="en-US" sz="2200" spc="-21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officials</a:t>
            </a:r>
            <a:r>
              <a:rPr b="0" i="1" lang="en-US" sz="2200" spc="4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stated</a:t>
            </a:r>
            <a:r>
              <a:rPr b="0" i="1" lang="en-US" sz="2200" spc="29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that</a:t>
            </a:r>
            <a:r>
              <a:rPr b="0" i="1" lang="en-US" sz="2200" spc="9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while</a:t>
            </a:r>
            <a:r>
              <a:rPr b="0" i="1" lang="en-US" sz="2200" spc="4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AT&amp;T</a:t>
            </a:r>
            <a:r>
              <a:rPr b="0" i="1" lang="en-US" sz="2200" spc="4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has</a:t>
            </a:r>
            <a:r>
              <a:rPr b="0" i="1" lang="en-US" sz="2200" spc="29" strike="noStrike">
                <a:latin typeface="Arial"/>
              </a:rPr>
              <a:t> </a:t>
            </a:r>
            <a:r>
              <a:rPr b="0" i="1" lang="en-US" sz="2200" spc="-12" strike="noStrike">
                <a:latin typeface="Arial"/>
              </a:rPr>
              <a:t>obtained </a:t>
            </a:r>
            <a:r>
              <a:rPr b="0" i="1" lang="en-US" sz="2200" spc="-1" strike="noStrike">
                <a:latin typeface="Arial"/>
              </a:rPr>
              <a:t>independent</a:t>
            </a:r>
            <a:r>
              <a:rPr b="0" i="1" lang="en-US" sz="2200" spc="-7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audits</a:t>
            </a:r>
            <a:r>
              <a:rPr b="0" i="1" lang="en-US" sz="2200" spc="4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of</a:t>
            </a:r>
            <a:r>
              <a:rPr b="0" i="1" lang="en-US" sz="2200" spc="12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FirstNet,</a:t>
            </a:r>
            <a:r>
              <a:rPr b="0" i="1" lang="en-US" sz="2200" spc="4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AT&amp;T</a:t>
            </a:r>
            <a:r>
              <a:rPr b="0" i="1" lang="en-US" sz="2200" spc="29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is</a:t>
            </a:r>
            <a:r>
              <a:rPr b="0" i="1" lang="en-US" sz="2200" spc="9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unwilling,</a:t>
            </a:r>
            <a:r>
              <a:rPr b="0" i="1" lang="en-US" sz="2200" spc="4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and</a:t>
            </a:r>
            <a:r>
              <a:rPr b="0" i="1" lang="en-US" sz="2200" spc="9" strike="noStrike">
                <a:latin typeface="Arial"/>
              </a:rPr>
              <a:t> </a:t>
            </a:r>
            <a:r>
              <a:rPr b="0" i="1" lang="en-US" sz="2200" spc="-26" strike="noStrike">
                <a:latin typeface="Arial"/>
              </a:rPr>
              <a:t>the </a:t>
            </a:r>
            <a:r>
              <a:rPr b="0" i="1" lang="en-US" sz="2200" spc="-1" strike="noStrike">
                <a:latin typeface="Arial"/>
              </a:rPr>
              <a:t>Department</a:t>
            </a:r>
            <a:r>
              <a:rPr b="0" i="1" lang="en-US" sz="2200" spc="18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of</a:t>
            </a:r>
            <a:r>
              <a:rPr b="0" i="1" lang="en-US" sz="2200" spc="4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Commerce</a:t>
            </a:r>
            <a:r>
              <a:rPr b="0" i="1" lang="en-US" sz="2200" spc="9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is</a:t>
            </a:r>
            <a:r>
              <a:rPr b="0" i="1" lang="en-US" sz="2200" spc="4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unable</a:t>
            </a:r>
            <a:r>
              <a:rPr b="0" i="1" lang="en-US" sz="2200" spc="-7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to</a:t>
            </a:r>
            <a:r>
              <a:rPr b="0" i="1" lang="en-US" sz="2200" spc="29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share</a:t>
            </a:r>
            <a:r>
              <a:rPr b="0" i="1" lang="en-US" sz="2200" spc="-7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the</a:t>
            </a:r>
            <a:r>
              <a:rPr b="0" i="1" lang="en-US" sz="2200" spc="29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results</a:t>
            </a:r>
            <a:r>
              <a:rPr b="0" i="1" lang="en-US" sz="2200" spc="9" strike="noStrike">
                <a:latin typeface="Arial"/>
              </a:rPr>
              <a:t> </a:t>
            </a:r>
            <a:r>
              <a:rPr b="0" i="1" lang="en-US" sz="2200" spc="-21" strike="noStrike">
                <a:latin typeface="Arial"/>
              </a:rPr>
              <a:t>with </a:t>
            </a:r>
            <a:r>
              <a:rPr b="0" i="1" lang="en-US" sz="2200" spc="-1" strike="noStrike">
                <a:latin typeface="Arial"/>
              </a:rPr>
              <a:t>CISA,</a:t>
            </a:r>
            <a:r>
              <a:rPr b="0" i="1" lang="en-US" sz="2200" spc="-12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NSA,</a:t>
            </a:r>
            <a:r>
              <a:rPr b="0" i="1" lang="en-US" sz="2200" spc="4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other</a:t>
            </a:r>
            <a:r>
              <a:rPr b="0" i="1" lang="en-US" sz="2200" spc="18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government</a:t>
            </a:r>
            <a:r>
              <a:rPr b="0" i="1" lang="en-US" sz="2200" spc="32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agencies,</a:t>
            </a:r>
            <a:r>
              <a:rPr b="0" i="1" lang="en-US" sz="2200" spc="4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or</a:t>
            </a:r>
            <a:r>
              <a:rPr b="0" i="1" lang="en-US" sz="2200" spc="18" strike="noStrike">
                <a:latin typeface="Arial"/>
              </a:rPr>
              <a:t> </a:t>
            </a:r>
            <a:r>
              <a:rPr b="0" i="1" lang="en-US" sz="2200" spc="-12" strike="noStrike">
                <a:latin typeface="Arial"/>
              </a:rPr>
              <a:t>Congress</a:t>
            </a:r>
            <a:endParaRPr b="0" lang="en-US" sz="2200" spc="-1" strike="noStrike">
              <a:latin typeface="Arial"/>
            </a:endParaRPr>
          </a:p>
          <a:p>
            <a:pPr marL="355680" indent="-342720">
              <a:lnSpc>
                <a:spcPts val="2109"/>
              </a:lnSpc>
              <a:spcBef>
                <a:spcPts val="536"/>
              </a:spcBef>
              <a:buClr>
                <a:srgbClr val="000000"/>
              </a:buClr>
              <a:buFont typeface="Arial"/>
              <a:buChar char="•"/>
              <a:tabLst>
                <a:tab algn="l" pos="355680"/>
              </a:tabLst>
            </a:pPr>
            <a:r>
              <a:rPr b="0" i="1" lang="en-US" sz="2200" spc="-1" strike="noStrike">
                <a:latin typeface="Arial"/>
              </a:rPr>
              <a:t>According</a:t>
            </a:r>
            <a:r>
              <a:rPr b="0" i="1" lang="en-US" sz="2200" spc="-12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to</a:t>
            </a:r>
            <a:r>
              <a:rPr b="0" i="1" lang="en-US" sz="2200" spc="24" strike="noStrike">
                <a:latin typeface="Arial"/>
              </a:rPr>
              <a:t> </a:t>
            </a:r>
            <a:r>
              <a:rPr b="0" i="1" lang="en-US" sz="2200" spc="-1" strike="noStrike">
                <a:latin typeface="Arial"/>
              </a:rPr>
              <a:t>NTIA, the</a:t>
            </a:r>
            <a:r>
              <a:rPr b="0" i="1" lang="en-US" sz="2200" spc="-15" strike="noStrike">
                <a:latin typeface="Arial"/>
              </a:rPr>
              <a:t> </a:t>
            </a:r>
            <a:r>
              <a:rPr b="1" i="1" lang="en-US" sz="2200" spc="-1" strike="noStrike">
                <a:latin typeface="Arial"/>
              </a:rPr>
              <a:t>Department</a:t>
            </a:r>
            <a:r>
              <a:rPr b="1" i="1" lang="en-US" sz="2200" spc="24" strike="noStrike">
                <a:latin typeface="Arial"/>
              </a:rPr>
              <a:t> </a:t>
            </a:r>
            <a:r>
              <a:rPr b="1" i="1" lang="en-US" sz="2200" spc="-1" strike="noStrike">
                <a:latin typeface="Arial"/>
              </a:rPr>
              <a:t>of Commerce is</a:t>
            </a:r>
            <a:r>
              <a:rPr b="1" i="1" lang="en-US" sz="2200" spc="4" strike="noStrike">
                <a:latin typeface="Arial"/>
              </a:rPr>
              <a:t> </a:t>
            </a:r>
            <a:r>
              <a:rPr b="1" i="1" lang="en-US" sz="2200" spc="-12" strike="noStrike" u="sng">
                <a:uFill>
                  <a:solidFill>
                    <a:srgbClr val="000000"/>
                  </a:solidFill>
                </a:uFill>
                <a:latin typeface="Arial"/>
              </a:rPr>
              <a:t>bound</a:t>
            </a:r>
            <a:r>
              <a:rPr b="1" i="1" lang="en-US" sz="2200" spc="-12" strike="noStrike"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by</a:t>
            </a:r>
            <a:r>
              <a:rPr b="1" i="1" lang="en-US" sz="2200" spc="18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a</a:t>
            </a:r>
            <a:r>
              <a:rPr b="1" i="1" lang="en-US" sz="2200" spc="18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non-disclosure</a:t>
            </a:r>
            <a:r>
              <a:rPr b="1" i="1" lang="en-US" sz="2200" spc="18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provision</a:t>
            </a:r>
            <a:r>
              <a:rPr b="1" i="1" lang="en-US" sz="2200" spc="-26" strike="noStrike">
                <a:latin typeface="Arial"/>
              </a:rPr>
              <a:t> </a:t>
            </a:r>
            <a:r>
              <a:rPr b="1" i="1" lang="en-US" sz="2200" spc="-1" strike="noStrike">
                <a:latin typeface="Arial"/>
              </a:rPr>
              <a:t>in</a:t>
            </a:r>
            <a:r>
              <a:rPr b="1" i="1" lang="en-US" sz="2200" spc="49" strike="noStrike">
                <a:latin typeface="Arial"/>
              </a:rPr>
              <a:t> </a:t>
            </a:r>
            <a:r>
              <a:rPr b="1" i="1" lang="en-US" sz="2200" spc="-1" strike="noStrike">
                <a:latin typeface="Arial"/>
              </a:rPr>
              <a:t>the</a:t>
            </a:r>
            <a:r>
              <a:rPr b="1" i="1" lang="en-US" sz="2200" spc="18" strike="noStrike">
                <a:latin typeface="Arial"/>
              </a:rPr>
              <a:t> </a:t>
            </a:r>
            <a:r>
              <a:rPr b="1" i="1" lang="en-US" sz="2200" spc="-1" strike="noStrike">
                <a:latin typeface="Arial"/>
              </a:rPr>
              <a:t>contract</a:t>
            </a:r>
            <a:r>
              <a:rPr b="1" i="1" lang="en-US" sz="2200" spc="24" strike="noStrike">
                <a:latin typeface="Arial"/>
              </a:rPr>
              <a:t> </a:t>
            </a:r>
            <a:r>
              <a:rPr b="1" i="1" lang="en-US" sz="2200" spc="-26" strike="noStrike">
                <a:latin typeface="Arial"/>
              </a:rPr>
              <a:t>it </a:t>
            </a:r>
            <a:r>
              <a:rPr b="1" i="1" lang="en-US" sz="2200" spc="-1" strike="noStrike">
                <a:latin typeface="Arial"/>
              </a:rPr>
              <a:t>negotiated</a:t>
            </a:r>
            <a:r>
              <a:rPr b="1" i="1" lang="en-US" sz="2200" spc="32" strike="noStrike">
                <a:latin typeface="Arial"/>
              </a:rPr>
              <a:t> </a:t>
            </a:r>
            <a:r>
              <a:rPr b="1" i="1" lang="en-US" sz="2200" spc="-1" strike="noStrike">
                <a:latin typeface="Arial"/>
              </a:rPr>
              <a:t>with</a:t>
            </a:r>
            <a:r>
              <a:rPr b="1" i="1" lang="en-US" sz="2200" spc="9" strike="noStrike">
                <a:latin typeface="Arial"/>
              </a:rPr>
              <a:t> </a:t>
            </a:r>
            <a:r>
              <a:rPr b="1" i="1" lang="en-US" sz="2200" spc="-1" strike="noStrike">
                <a:latin typeface="Arial"/>
              </a:rPr>
              <a:t>AT&amp;T.</a:t>
            </a:r>
            <a:r>
              <a:rPr b="1" i="1" lang="en-US" sz="2200" spc="9" strike="noStrike">
                <a:latin typeface="Arial"/>
              </a:rPr>
              <a:t> </a:t>
            </a:r>
            <a:r>
              <a:rPr b="1" i="1" lang="en-US" sz="2200" spc="-1" strike="noStrike">
                <a:latin typeface="Arial"/>
              </a:rPr>
              <a:t>As</a:t>
            </a:r>
            <a:r>
              <a:rPr b="1" i="1" lang="en-US" sz="2200" spc="-7" strike="noStrike">
                <a:latin typeface="Arial"/>
              </a:rPr>
              <a:t> </a:t>
            </a:r>
            <a:r>
              <a:rPr b="1" i="1" lang="en-US" sz="2200" spc="-1" strike="noStrike">
                <a:latin typeface="Arial"/>
              </a:rPr>
              <a:t>a</a:t>
            </a:r>
            <a:r>
              <a:rPr b="1" i="1" lang="en-US" sz="2200" spc="9" strike="noStrike">
                <a:latin typeface="Arial"/>
              </a:rPr>
              <a:t> </a:t>
            </a:r>
            <a:r>
              <a:rPr b="1" i="1" lang="en-US" sz="2200" spc="-1" strike="noStrike">
                <a:latin typeface="Arial"/>
              </a:rPr>
              <a:t>result,</a:t>
            </a:r>
            <a:r>
              <a:rPr b="1" i="1" lang="en-US" sz="2200" spc="9" strike="noStrike">
                <a:latin typeface="Arial"/>
              </a:rPr>
              <a:t> </a:t>
            </a:r>
            <a:r>
              <a:rPr b="1" i="1" lang="en-US" sz="2200" spc="-1" strike="noStrike">
                <a:latin typeface="Arial"/>
              </a:rPr>
              <a:t>NTIA</a:t>
            </a:r>
            <a:r>
              <a:rPr b="1" i="1" lang="en-US" sz="2200" spc="32" strike="noStrike">
                <a:latin typeface="Arial"/>
              </a:rPr>
              <a:t> </a:t>
            </a:r>
            <a:r>
              <a:rPr b="1" i="1" lang="en-US" sz="2200" spc="-1" strike="noStrike">
                <a:latin typeface="Arial"/>
              </a:rPr>
              <a:t>told</a:t>
            </a:r>
            <a:r>
              <a:rPr b="1" i="1" lang="en-US" sz="2200" spc="29" strike="noStrike">
                <a:latin typeface="Arial"/>
              </a:rPr>
              <a:t> </a:t>
            </a:r>
            <a:r>
              <a:rPr b="1" i="1" lang="en-US" sz="2200" spc="-1" strike="noStrike">
                <a:latin typeface="Arial"/>
              </a:rPr>
              <a:t>my</a:t>
            </a:r>
            <a:r>
              <a:rPr b="1" i="1" lang="en-US" sz="2200" spc="12" strike="noStrike">
                <a:latin typeface="Arial"/>
              </a:rPr>
              <a:t> </a:t>
            </a:r>
            <a:r>
              <a:rPr b="1" i="1" lang="en-US" sz="2200" spc="-12" strike="noStrike">
                <a:latin typeface="Arial"/>
              </a:rPr>
              <a:t>staff,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NTIA</a:t>
            </a:r>
            <a:r>
              <a:rPr b="1" i="1" lang="en-US" sz="2200" spc="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and</a:t>
            </a:r>
            <a:r>
              <a:rPr b="1" i="1" lang="en-US" sz="2200" spc="18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the</a:t>
            </a:r>
            <a:r>
              <a:rPr b="1" i="1" lang="en-US" sz="2200" spc="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FirstNet</a:t>
            </a:r>
            <a:r>
              <a:rPr b="1" i="1" lang="en-US" sz="2200" spc="38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Authority</a:t>
            </a:r>
            <a:r>
              <a:rPr b="1" i="1" lang="en-US" sz="2200" spc="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are</a:t>
            </a:r>
            <a:r>
              <a:rPr b="1" i="1" lang="en-US" sz="2200" spc="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not</a:t>
            </a:r>
            <a:r>
              <a:rPr b="1" i="1" lang="en-US" sz="2200" spc="18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allowed</a:t>
            </a:r>
            <a:r>
              <a:rPr b="1" i="1" lang="en-US" sz="2200" spc="38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to</a:t>
            </a:r>
            <a:r>
              <a:rPr b="1" i="1" lang="en-US" sz="2200" spc="18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2" strike="noStrike" u="sng">
                <a:uFill>
                  <a:solidFill>
                    <a:srgbClr val="000000"/>
                  </a:solidFill>
                </a:uFill>
                <a:latin typeface="Arial"/>
              </a:rPr>
              <a:t>reveal</a:t>
            </a:r>
            <a:r>
              <a:rPr b="1" i="1" lang="en-US" sz="2200" spc="-12" strike="noStrike"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how</a:t>
            </a:r>
            <a:r>
              <a:rPr b="1" i="1" lang="en-US" sz="2200" spc="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frequently</a:t>
            </a:r>
            <a:r>
              <a:rPr b="1" i="1" lang="en-US" sz="2200" spc="2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AT&amp;T</a:t>
            </a:r>
            <a:r>
              <a:rPr b="1" i="1" lang="en-US" sz="2200" spc="2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commissions</a:t>
            </a:r>
            <a:r>
              <a:rPr b="1" i="1" lang="en-US" sz="2200" spc="29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these</a:t>
            </a:r>
            <a:r>
              <a:rPr b="1" i="1" lang="en-US" sz="2200" spc="2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audits,</a:t>
            </a:r>
            <a:r>
              <a:rPr b="1" i="1" lang="en-US" sz="2200" spc="29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26" strike="noStrike" u="sng">
                <a:uFill>
                  <a:solidFill>
                    <a:srgbClr val="000000"/>
                  </a:solidFill>
                </a:uFill>
                <a:latin typeface="Arial"/>
              </a:rPr>
              <a:t>how</a:t>
            </a:r>
            <a:r>
              <a:rPr b="1" i="1" lang="en-US" sz="2200" spc="-26" strike="noStrike"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robust</a:t>
            </a:r>
            <a:r>
              <a:rPr b="1" i="1" lang="en-US" sz="2200" spc="18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they</a:t>
            </a:r>
            <a:r>
              <a:rPr b="1" i="1" lang="en-US" sz="2200" spc="29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are,</a:t>
            </a:r>
            <a:r>
              <a:rPr b="1" i="1" lang="en-US" sz="2200" spc="9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what</a:t>
            </a:r>
            <a:r>
              <a:rPr b="1" i="1" lang="en-US" sz="2200" spc="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the</a:t>
            </a:r>
            <a:r>
              <a:rPr b="1" i="1" lang="en-US" sz="2200" spc="9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audit results</a:t>
            </a:r>
            <a:r>
              <a:rPr b="1" i="1" lang="en-US" sz="2200" spc="18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were,</a:t>
            </a:r>
            <a:r>
              <a:rPr b="1" i="1" lang="en-US" sz="2200" spc="29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or</a:t>
            </a:r>
            <a:r>
              <a:rPr b="1" i="1" lang="en-US" sz="2200" spc="-15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2" strike="noStrike" u="sng">
                <a:uFill>
                  <a:solidFill>
                    <a:srgbClr val="000000"/>
                  </a:solidFill>
                </a:uFill>
                <a:latin typeface="Arial"/>
              </a:rPr>
              <a:t>whether</a:t>
            </a:r>
            <a:r>
              <a:rPr b="1" i="1" lang="en-US" sz="2200" spc="-12" strike="noStrike"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all</a:t>
            </a:r>
            <a:r>
              <a:rPr b="1" i="1" lang="en-US" sz="2200" spc="9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vulnerabilities</a:t>
            </a:r>
            <a:r>
              <a:rPr b="1" i="1" lang="en-US" sz="2200" spc="2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discovered</a:t>
            </a:r>
            <a:r>
              <a:rPr b="1" i="1" lang="en-US" sz="2200" spc="2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during</a:t>
            </a:r>
            <a:r>
              <a:rPr b="1" i="1" lang="en-US" sz="2200" spc="2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the</a:t>
            </a:r>
            <a:r>
              <a:rPr b="1" i="1" lang="en-US" sz="2200" spc="9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audits</a:t>
            </a:r>
            <a:r>
              <a:rPr b="1" i="1" lang="en-US" sz="2200" spc="24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have</a:t>
            </a:r>
            <a:r>
              <a:rPr b="1" i="1" lang="en-US" sz="2200" spc="52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200" spc="-2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been</a:t>
            </a:r>
            <a:r>
              <a:rPr b="1" i="1" lang="en-US" sz="2200" spc="-21" strike="noStrike">
                <a:latin typeface="Arial"/>
              </a:rPr>
              <a:t> </a:t>
            </a:r>
            <a:r>
              <a:rPr b="1" i="1" lang="en-US" sz="2200" spc="-12" strike="noStrike" u="sng">
                <a:uFill>
                  <a:solidFill>
                    <a:srgbClr val="000000"/>
                  </a:solidFill>
                </a:uFill>
                <a:latin typeface="Arial"/>
              </a:rPr>
              <a:t>fixed</a:t>
            </a:r>
            <a:r>
              <a:rPr b="0" lang="en-US" sz="2200" spc="-12" strike="noStrike">
                <a:latin typeface="Arial"/>
              </a:rPr>
              <a:t>."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39" name="CustomShape 4"/>
          <p:cNvSpPr/>
          <p:nvPr/>
        </p:nvSpPr>
        <p:spPr>
          <a:xfrm>
            <a:off x="536040" y="7070400"/>
            <a:ext cx="8777160" cy="19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2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2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1"/>
              </a:rPr>
              <a:t>www.reuters.com/world/us/us-cyber-watchdog-has-</a:t>
            </a:r>
            <a:r>
              <a:rPr b="0" lang="en-US" sz="1200" spc="-1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2"/>
              </a:rPr>
              <a:t>no-</a:t>
            </a:r>
            <a:r>
              <a:rPr b="0" lang="en-US" sz="12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3"/>
              </a:rPr>
              <a:t>confidence-security-</a:t>
            </a:r>
            <a:r>
              <a:rPr b="0" lang="en-US" sz="1200" spc="-1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4"/>
              </a:rPr>
              <a:t>us-</a:t>
            </a:r>
            <a:r>
              <a:rPr b="0" lang="en-US" sz="12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5"/>
              </a:rPr>
              <a:t>emergency-cell-network-senator-2023-04-</a:t>
            </a:r>
            <a:r>
              <a:rPr b="0" lang="en-US" sz="1200" spc="-26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6"/>
              </a:rPr>
              <a:t>12/</a:t>
            </a:r>
            <a:endParaRPr b="0" lang="en-US" sz="1200" spc="-1" strike="noStrike">
              <a:latin typeface="Arial"/>
            </a:endParaRPr>
          </a:p>
        </p:txBody>
      </p:sp>
      <p:pic>
        <p:nvPicPr>
          <p:cNvPr id="240" name="object 6" descr=""/>
          <p:cNvPicPr/>
          <p:nvPr/>
        </p:nvPicPr>
        <p:blipFill>
          <a:blip r:embed="rId7"/>
          <a:stretch/>
        </p:blipFill>
        <p:spPr>
          <a:xfrm>
            <a:off x="1389960" y="1472040"/>
            <a:ext cx="1622880" cy="1820880"/>
          </a:xfrm>
          <a:prstGeom prst="rect">
            <a:avLst/>
          </a:prstGeom>
          <a:ln>
            <a:noFill/>
          </a:ln>
        </p:spPr>
      </p:pic>
      <p:sp>
        <p:nvSpPr>
          <p:cNvPr id="241" name="CustomShape 5"/>
          <p:cNvSpPr/>
          <p:nvPr/>
        </p:nvSpPr>
        <p:spPr>
          <a:xfrm>
            <a:off x="9242640" y="680076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10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Shape 1"/>
          <p:cNvSpPr txBox="1"/>
          <p:nvPr/>
        </p:nvSpPr>
        <p:spPr>
          <a:xfrm>
            <a:off x="536040" y="387720"/>
            <a:ext cx="8986320" cy="1431000"/>
          </a:xfrm>
          <a:prstGeom prst="rect">
            <a:avLst/>
          </a:prstGeom>
          <a:noFill/>
          <a:ln>
            <a:noFill/>
          </a:ln>
        </p:spPr>
        <p:txBody>
          <a:bodyPr lIns="0" rIns="0" tIns="133200" bIns="0">
            <a:noAutofit/>
          </a:bodyPr>
          <a:p>
            <a:pPr marL="224280">
              <a:lnSpc>
                <a:spcPct val="100000"/>
              </a:lnSpc>
              <a:spcBef>
                <a:spcPts val="105"/>
              </a:spcBef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Message</a:t>
            </a:r>
            <a:r>
              <a:rPr b="0" lang="en-US" sz="36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to</a:t>
            </a:r>
            <a:r>
              <a:rPr b="0" lang="en-US" sz="36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Check</a:t>
            </a:r>
            <a:r>
              <a:rPr b="0" lang="en-US" sz="36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WiFi’s</a:t>
            </a:r>
            <a:r>
              <a:rPr b="0" lang="en-US" sz="36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in</a:t>
            </a:r>
            <a:r>
              <a:rPr b="0" lang="en-US" sz="36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October</a:t>
            </a:r>
            <a:r>
              <a:rPr b="0" lang="en-US" sz="36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21" strike="noStrike">
                <a:solidFill>
                  <a:srgbClr val="000000"/>
                </a:solidFill>
                <a:latin typeface="Arial"/>
              </a:rPr>
              <a:t>2022</a:t>
            </a:r>
            <a:endParaRPr b="0" lang="en-US" sz="3600" spc="-1" strike="noStrike">
              <a:latin typeface="Calibri"/>
            </a:endParaRPr>
          </a:p>
        </p:txBody>
      </p:sp>
      <p:pic>
        <p:nvPicPr>
          <p:cNvPr id="243" name="object 3" descr=""/>
          <p:cNvPicPr/>
          <p:nvPr/>
        </p:nvPicPr>
        <p:blipFill>
          <a:blip r:embed="rId1"/>
          <a:stretch/>
        </p:blipFill>
        <p:spPr>
          <a:xfrm>
            <a:off x="457200" y="1143000"/>
            <a:ext cx="9143640" cy="5193360"/>
          </a:xfrm>
          <a:prstGeom prst="rect">
            <a:avLst/>
          </a:prstGeom>
          <a:ln>
            <a:noFill/>
          </a:ln>
        </p:spPr>
      </p:pic>
      <p:sp>
        <p:nvSpPr>
          <p:cNvPr id="244" name="CustomShape 2"/>
          <p:cNvSpPr/>
          <p:nvPr/>
        </p:nvSpPr>
        <p:spPr>
          <a:xfrm>
            <a:off x="723240" y="6540120"/>
            <a:ext cx="65476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i="1" lang="en-US" sz="18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https://twitter.com/EI_Partnership/status/1592689698388217858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5" name="CustomShape 3"/>
          <p:cNvSpPr/>
          <p:nvPr/>
        </p:nvSpPr>
        <p:spPr>
          <a:xfrm>
            <a:off x="7620840" y="6540120"/>
            <a:ext cx="11674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i="1" lang="en-US" sz="1800" spc="-12" strike="noStrike">
                <a:latin typeface="Arial"/>
              </a:rPr>
              <a:t>11/15/2022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6" name="CustomShape 4"/>
          <p:cNvSpPr/>
          <p:nvPr/>
        </p:nvSpPr>
        <p:spPr>
          <a:xfrm>
            <a:off x="9242640" y="680076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11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TextShape 1"/>
          <p:cNvSpPr txBox="1"/>
          <p:nvPr/>
        </p:nvSpPr>
        <p:spPr>
          <a:xfrm>
            <a:off x="536040" y="387720"/>
            <a:ext cx="8986320" cy="1518840"/>
          </a:xfrm>
          <a:prstGeom prst="rect">
            <a:avLst/>
          </a:prstGeom>
          <a:noFill/>
          <a:ln>
            <a:noFill/>
          </a:ln>
        </p:spPr>
        <p:txBody>
          <a:bodyPr lIns="0" rIns="0" tIns="221040" bIns="0">
            <a:noAutofit/>
          </a:bodyPr>
          <a:p>
            <a:pPr marL="398160">
              <a:lnSpc>
                <a:spcPct val="100000"/>
              </a:lnSpc>
              <a:spcBef>
                <a:spcPts val="111"/>
              </a:spcBef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DiResta</a:t>
            </a:r>
            <a:r>
              <a:rPr b="0" lang="en-US" sz="3200" spc="-4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fed</a:t>
            </a:r>
            <a:r>
              <a:rPr b="0" lang="en-US" sz="32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CIA’s</a:t>
            </a:r>
            <a:r>
              <a:rPr b="0" lang="en-US" sz="32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Scorecard</a:t>
            </a:r>
            <a:r>
              <a:rPr b="0" lang="en-US" sz="32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during</a:t>
            </a:r>
            <a:r>
              <a:rPr b="0" lang="en-US" sz="3200" spc="-4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2" strike="noStrike">
                <a:solidFill>
                  <a:srgbClr val="000000"/>
                </a:solidFill>
                <a:latin typeface="Arial"/>
              </a:rPr>
              <a:t>Midterms</a:t>
            </a:r>
            <a:endParaRPr b="0" lang="en-US" sz="3200" spc="-1" strike="noStrike">
              <a:latin typeface="Calibri"/>
            </a:endParaRPr>
          </a:p>
        </p:txBody>
      </p:sp>
      <p:sp>
        <p:nvSpPr>
          <p:cNvPr id="248" name="CustomShape 2"/>
          <p:cNvSpPr/>
          <p:nvPr/>
        </p:nvSpPr>
        <p:spPr>
          <a:xfrm>
            <a:off x="536040" y="4758480"/>
            <a:ext cx="8955000" cy="99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latin typeface="Arial"/>
              </a:rPr>
              <a:t>Why</a:t>
            </a:r>
            <a:r>
              <a:rPr b="0" lang="en-US" sz="1600" spc="-21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was</a:t>
            </a:r>
            <a:r>
              <a:rPr b="0" lang="en-US" sz="1600" spc="9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ex-CIA</a:t>
            </a:r>
            <a:r>
              <a:rPr b="0" lang="en-US" sz="1600" spc="9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employee</a:t>
            </a:r>
            <a:r>
              <a:rPr b="0" lang="en-US" sz="1600" spc="9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Renée</a:t>
            </a:r>
            <a:r>
              <a:rPr b="0" lang="en-US" sz="1600" spc="-12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DiResta so</a:t>
            </a:r>
            <a:r>
              <a:rPr b="0" lang="en-US" sz="1600" spc="-12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concerned</a:t>
            </a:r>
            <a:r>
              <a:rPr b="0" lang="en-US" sz="1600" spc="-12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about</a:t>
            </a:r>
            <a:r>
              <a:rPr b="0" lang="en-US" sz="1600" spc="9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voters</a:t>
            </a:r>
            <a:r>
              <a:rPr b="0" lang="en-US" sz="1600" spc="9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watching</a:t>
            </a:r>
            <a:r>
              <a:rPr b="0" lang="en-US" sz="1600" spc="-12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Wi-Fi</a:t>
            </a:r>
            <a:r>
              <a:rPr b="0" lang="en-US" sz="1600" spc="-12" strike="noStrike">
                <a:latin typeface="Arial"/>
              </a:rPr>
              <a:t> Names?</a:t>
            </a:r>
            <a:endParaRPr b="0" lang="en-US" sz="16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31"/>
              </a:spcBef>
            </a:pPr>
            <a:endParaRPr b="0" lang="en-US" sz="1600" spc="-1" strike="noStrike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b="0" i="1" lang="en-US" sz="1600" spc="-1" strike="noStrike">
                <a:latin typeface="Arial"/>
              </a:rPr>
              <a:t>“</a:t>
            </a:r>
            <a:r>
              <a:rPr b="0" i="1" lang="en-US" sz="1600" spc="-1" strike="noStrike">
                <a:latin typeface="Arial"/>
              </a:rPr>
              <a:t>In</a:t>
            </a:r>
            <a:r>
              <a:rPr b="0" i="1" lang="en-US" sz="1600" spc="-15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the</a:t>
            </a:r>
            <a:r>
              <a:rPr b="0" i="1" lang="en-US" sz="1600" spc="24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lead up to</a:t>
            </a:r>
            <a:r>
              <a:rPr b="0" i="1" lang="en-US" sz="1600" spc="4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Election Day, we</a:t>
            </a:r>
            <a:r>
              <a:rPr b="0" i="1" lang="en-US" sz="1600" spc="-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(the EIP)</a:t>
            </a:r>
            <a:r>
              <a:rPr b="0" i="1" lang="en-US" sz="1600" spc="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monitored calls for voters in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states</a:t>
            </a:r>
            <a:r>
              <a:rPr b="0" i="1" lang="en-US" sz="1600" spc="18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across</a:t>
            </a:r>
            <a:r>
              <a:rPr b="0" i="1" lang="en-US" sz="1600" spc="4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the U.S.</a:t>
            </a:r>
            <a:r>
              <a:rPr b="0" i="1" lang="en-US" sz="1600" spc="18" strike="noStrike">
                <a:latin typeface="Arial"/>
              </a:rPr>
              <a:t> </a:t>
            </a:r>
            <a:r>
              <a:rPr b="0" i="1" lang="en-US" sz="1600" spc="-26" strike="noStrike">
                <a:latin typeface="Arial"/>
              </a:rPr>
              <a:t>to </a:t>
            </a:r>
            <a:r>
              <a:rPr b="0" i="1" lang="en-US" sz="1600" spc="-1" strike="noStrike">
                <a:latin typeface="Arial"/>
              </a:rPr>
              <a:t>document</a:t>
            </a:r>
            <a:r>
              <a:rPr b="0" i="1" lang="en-US" sz="1600" spc="4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WiFi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connections,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with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claims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that</a:t>
            </a:r>
            <a:r>
              <a:rPr b="0" i="1" lang="en-US" sz="1600" spc="4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internet networks at</a:t>
            </a:r>
            <a:r>
              <a:rPr b="0" i="1" lang="en-US" sz="1600" spc="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polling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locations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were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evidence</a:t>
            </a:r>
            <a:r>
              <a:rPr b="0" i="1" lang="en-US" sz="1600" spc="-12" strike="noStrike">
                <a:latin typeface="Arial"/>
              </a:rPr>
              <a:t> </a:t>
            </a:r>
            <a:r>
              <a:rPr b="0" i="1" lang="en-US" sz="1600" spc="-26" strike="noStrike">
                <a:latin typeface="Arial"/>
              </a:rPr>
              <a:t>of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49" name="CustomShape 3"/>
          <p:cNvSpPr/>
          <p:nvPr/>
        </p:nvSpPr>
        <p:spPr>
          <a:xfrm>
            <a:off x="536040" y="5735520"/>
            <a:ext cx="709560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i="1" lang="en-US" sz="1600" spc="-1" strike="noStrike">
                <a:latin typeface="Arial"/>
              </a:rPr>
              <a:t>election</a:t>
            </a:r>
            <a:r>
              <a:rPr b="0" i="1" lang="en-US" sz="1600" spc="-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interference.”</a:t>
            </a:r>
            <a:r>
              <a:rPr b="0" i="1" lang="en-US" sz="1600" spc="-32" strike="noStrike">
                <a:latin typeface="Arial"/>
              </a:rPr>
              <a:t> </a:t>
            </a:r>
            <a:r>
              <a:rPr b="0" i="1" lang="en-US" sz="14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https://twitter.com/EI_Partnership/status/1592689698388217858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50" name="CustomShape 4"/>
          <p:cNvSpPr/>
          <p:nvPr/>
        </p:nvSpPr>
        <p:spPr>
          <a:xfrm>
            <a:off x="7896960" y="5760000"/>
            <a:ext cx="912600" cy="22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i="1" lang="en-US" sz="1400" spc="-12" strike="noStrike">
                <a:latin typeface="Arial"/>
              </a:rPr>
              <a:t>11/15/2022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51" name="CustomShape 5"/>
          <p:cNvSpPr/>
          <p:nvPr/>
        </p:nvSpPr>
        <p:spPr>
          <a:xfrm>
            <a:off x="536040" y="6190920"/>
            <a:ext cx="8299800" cy="835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b="0" lang="en-US" sz="1800" spc="-1" strike="noStrike">
                <a:latin typeface="Arial"/>
              </a:rPr>
              <a:t>One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has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wonder</a:t>
            </a:r>
            <a:r>
              <a:rPr b="0" lang="en-US" sz="1800" spc="18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why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EIP would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monitor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narrative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like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this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("Pollbooks </a:t>
            </a:r>
            <a:r>
              <a:rPr b="0" lang="en-US" sz="1800" spc="-1" strike="noStrike">
                <a:latin typeface="Arial"/>
              </a:rPr>
              <a:t>connecting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Internet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via WiFi")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so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closely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if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they</a:t>
            </a:r>
            <a:r>
              <a:rPr b="0" lang="en-US" sz="1800" spc="-66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REALLY</a:t>
            </a:r>
            <a:r>
              <a:rPr b="1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thought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was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it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was </a:t>
            </a:r>
            <a:r>
              <a:rPr b="0" lang="en-US" sz="1800" spc="-1" strike="noStrike">
                <a:latin typeface="Arial"/>
              </a:rPr>
              <a:t>disinformation.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Wouldn't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they</a:t>
            </a:r>
            <a:r>
              <a:rPr b="0" lang="en-US" sz="1800" spc="-4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just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ignore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it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if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it wasn't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true?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252" name="Group 6"/>
          <p:cNvGrpSpPr/>
          <p:nvPr/>
        </p:nvGrpSpPr>
        <p:grpSpPr>
          <a:xfrm>
            <a:off x="457200" y="1302840"/>
            <a:ext cx="9143640" cy="3518640"/>
            <a:chOff x="457200" y="1302840"/>
            <a:chExt cx="9143640" cy="3518640"/>
          </a:xfrm>
        </p:grpSpPr>
        <p:pic>
          <p:nvPicPr>
            <p:cNvPr id="253" name="object 8" descr=""/>
            <p:cNvPicPr/>
            <p:nvPr/>
          </p:nvPicPr>
          <p:blipFill>
            <a:blip r:embed="rId1"/>
            <a:stretch/>
          </p:blipFill>
          <p:spPr>
            <a:xfrm>
              <a:off x="457200" y="1302840"/>
              <a:ext cx="9143640" cy="35186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4" name="object 9" descr=""/>
            <p:cNvPicPr/>
            <p:nvPr/>
          </p:nvPicPr>
          <p:blipFill>
            <a:blip r:embed="rId2"/>
            <a:stretch/>
          </p:blipFill>
          <p:spPr>
            <a:xfrm>
              <a:off x="7871400" y="1833480"/>
              <a:ext cx="1371240" cy="185112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55" name="CustomShape 7"/>
          <p:cNvSpPr/>
          <p:nvPr/>
        </p:nvSpPr>
        <p:spPr>
          <a:xfrm>
            <a:off x="9242640" y="680076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12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object 2" descr=""/>
          <p:cNvPicPr/>
          <p:nvPr/>
        </p:nvPicPr>
        <p:blipFill>
          <a:blip r:embed="rId1"/>
          <a:stretch/>
        </p:blipFill>
        <p:spPr>
          <a:xfrm>
            <a:off x="679680" y="498240"/>
            <a:ext cx="8723160" cy="6816600"/>
          </a:xfrm>
          <a:prstGeom prst="rect">
            <a:avLst/>
          </a:prstGeom>
          <a:ln>
            <a:noFill/>
          </a:ln>
        </p:spPr>
      </p:pic>
      <p:sp>
        <p:nvSpPr>
          <p:cNvPr id="257" name="TextShape 1"/>
          <p:cNvSpPr txBox="1"/>
          <p:nvPr/>
        </p:nvSpPr>
        <p:spPr>
          <a:xfrm>
            <a:off x="837720" y="652680"/>
            <a:ext cx="3869280" cy="131040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>
            <a:noAutofit/>
          </a:bodyPr>
          <a:p>
            <a:pPr marL="12600" indent="198000">
              <a:lnSpc>
                <a:spcPct val="100000"/>
              </a:lnSpc>
              <a:spcBef>
                <a:spcPts val="99"/>
              </a:spcBef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AT&amp;T FirstNet</a:t>
            </a:r>
            <a:r>
              <a:rPr b="0" lang="en-US" sz="2800" spc="9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800" spc="-12" strike="noStrike">
                <a:solidFill>
                  <a:srgbClr val="000000"/>
                </a:solidFill>
                <a:latin typeface="Arial"/>
              </a:rPr>
              <a:t>Public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Safety Network</a:t>
            </a:r>
            <a:r>
              <a:rPr b="0" lang="en-US" sz="2800" spc="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800" spc="-12" strike="noStrike">
                <a:solidFill>
                  <a:srgbClr val="000000"/>
                </a:solidFill>
                <a:latin typeface="Arial"/>
              </a:rPr>
              <a:t>Concept</a:t>
            </a:r>
            <a:endParaRPr b="0" lang="en-US" sz="2800" spc="-1" strike="noStrike">
              <a:latin typeface="Calibri"/>
            </a:endParaRPr>
          </a:p>
        </p:txBody>
      </p:sp>
      <p:sp>
        <p:nvSpPr>
          <p:cNvPr id="258" name="CustomShape 2"/>
          <p:cNvSpPr/>
          <p:nvPr/>
        </p:nvSpPr>
        <p:spPr>
          <a:xfrm>
            <a:off x="1226160" y="7070400"/>
            <a:ext cx="7472880" cy="19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2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2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2"/>
              </a:rPr>
              <a:t>www.cisa.gov/sites/default/files/publications/NSTAC%20STF%20Report%20FINAL%2011302009_0.pdf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59" name="CustomShape 3"/>
          <p:cNvSpPr/>
          <p:nvPr/>
        </p:nvSpPr>
        <p:spPr>
          <a:xfrm>
            <a:off x="8302320" y="4112280"/>
            <a:ext cx="863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2" strike="noStrike">
                <a:latin typeface="Arial"/>
              </a:rPr>
              <a:t>Teleport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260" name="Group 4"/>
          <p:cNvGrpSpPr/>
          <p:nvPr/>
        </p:nvGrpSpPr>
        <p:grpSpPr>
          <a:xfrm>
            <a:off x="784800" y="1403640"/>
            <a:ext cx="6627960" cy="2750400"/>
            <a:chOff x="784800" y="1403640"/>
            <a:chExt cx="6627960" cy="2750400"/>
          </a:xfrm>
        </p:grpSpPr>
        <p:pic>
          <p:nvPicPr>
            <p:cNvPr id="261" name="object 7" descr=""/>
            <p:cNvPicPr/>
            <p:nvPr/>
          </p:nvPicPr>
          <p:blipFill>
            <a:blip r:embed="rId3"/>
            <a:stretch/>
          </p:blipFill>
          <p:spPr>
            <a:xfrm>
              <a:off x="784800" y="3175920"/>
              <a:ext cx="1154880" cy="9781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62" name="CustomShape 5"/>
            <p:cNvSpPr/>
            <p:nvPr/>
          </p:nvSpPr>
          <p:spPr>
            <a:xfrm>
              <a:off x="1848600" y="1403640"/>
              <a:ext cx="5564160" cy="2154960"/>
            </a:xfrm>
            <a:custGeom>
              <a:avLst/>
              <a:gdLst/>
              <a:ahLst/>
              <a:rect l="l" t="t" r="r" b="b"/>
              <a:pathLst>
                <a:path w="5564505" h="2155190">
                  <a:moveTo>
                    <a:pt x="27432" y="2154936"/>
                  </a:moveTo>
                  <a:lnTo>
                    <a:pt x="0" y="2083308"/>
                  </a:lnTo>
                  <a:lnTo>
                    <a:pt x="284988" y="1976628"/>
                  </a:lnTo>
                  <a:lnTo>
                    <a:pt x="312420" y="2046732"/>
                  </a:lnTo>
                  <a:lnTo>
                    <a:pt x="27432" y="2154936"/>
                  </a:lnTo>
                  <a:close/>
                  <a:moveTo>
                    <a:pt x="525780" y="1967484"/>
                  </a:moveTo>
                  <a:lnTo>
                    <a:pt x="499872" y="1895856"/>
                  </a:lnTo>
                  <a:lnTo>
                    <a:pt x="784860" y="1787652"/>
                  </a:lnTo>
                  <a:lnTo>
                    <a:pt x="810768" y="1859280"/>
                  </a:lnTo>
                  <a:lnTo>
                    <a:pt x="525780" y="1967484"/>
                  </a:lnTo>
                  <a:close/>
                  <a:moveTo>
                    <a:pt x="1025652" y="1778508"/>
                  </a:moveTo>
                  <a:lnTo>
                    <a:pt x="998220" y="1708404"/>
                  </a:lnTo>
                  <a:lnTo>
                    <a:pt x="1283208" y="1600200"/>
                  </a:lnTo>
                  <a:lnTo>
                    <a:pt x="1310640" y="1671828"/>
                  </a:lnTo>
                  <a:lnTo>
                    <a:pt x="1025652" y="1778508"/>
                  </a:lnTo>
                  <a:close/>
                  <a:moveTo>
                    <a:pt x="1524000" y="1591056"/>
                  </a:moveTo>
                  <a:lnTo>
                    <a:pt x="1498092" y="1519428"/>
                  </a:lnTo>
                  <a:lnTo>
                    <a:pt x="1783080" y="1412748"/>
                  </a:lnTo>
                  <a:lnTo>
                    <a:pt x="1810512" y="1484376"/>
                  </a:lnTo>
                  <a:lnTo>
                    <a:pt x="1524000" y="1591056"/>
                  </a:lnTo>
                  <a:close/>
                  <a:moveTo>
                    <a:pt x="2023872" y="1403604"/>
                  </a:moveTo>
                  <a:lnTo>
                    <a:pt x="1996440" y="1331976"/>
                  </a:lnTo>
                  <a:lnTo>
                    <a:pt x="2282952" y="1225296"/>
                  </a:lnTo>
                  <a:lnTo>
                    <a:pt x="2308860" y="1296924"/>
                  </a:lnTo>
                  <a:lnTo>
                    <a:pt x="2023872" y="1403604"/>
                  </a:lnTo>
                  <a:close/>
                  <a:moveTo>
                    <a:pt x="2523744" y="1216152"/>
                  </a:moveTo>
                  <a:lnTo>
                    <a:pt x="2496312" y="1144524"/>
                  </a:lnTo>
                  <a:lnTo>
                    <a:pt x="2781300" y="1037844"/>
                  </a:lnTo>
                  <a:lnTo>
                    <a:pt x="2808732" y="1107948"/>
                  </a:lnTo>
                  <a:lnTo>
                    <a:pt x="2523744" y="1216152"/>
                  </a:lnTo>
                  <a:close/>
                  <a:moveTo>
                    <a:pt x="3022092" y="1027176"/>
                  </a:moveTo>
                  <a:lnTo>
                    <a:pt x="2996184" y="957072"/>
                  </a:lnTo>
                  <a:lnTo>
                    <a:pt x="3281172" y="848868"/>
                  </a:lnTo>
                  <a:lnTo>
                    <a:pt x="3307080" y="920496"/>
                  </a:lnTo>
                  <a:lnTo>
                    <a:pt x="3022092" y="1027176"/>
                  </a:lnTo>
                  <a:close/>
                  <a:moveTo>
                    <a:pt x="3521964" y="839724"/>
                  </a:moveTo>
                  <a:lnTo>
                    <a:pt x="3494532" y="768096"/>
                  </a:lnTo>
                  <a:lnTo>
                    <a:pt x="3779520" y="661416"/>
                  </a:lnTo>
                  <a:lnTo>
                    <a:pt x="3806952" y="733044"/>
                  </a:lnTo>
                  <a:lnTo>
                    <a:pt x="3521964" y="839724"/>
                  </a:lnTo>
                  <a:close/>
                  <a:moveTo>
                    <a:pt x="4020312" y="652272"/>
                  </a:moveTo>
                  <a:lnTo>
                    <a:pt x="3994404" y="580644"/>
                  </a:lnTo>
                  <a:lnTo>
                    <a:pt x="4279392" y="473964"/>
                  </a:lnTo>
                  <a:lnTo>
                    <a:pt x="4306824" y="545592"/>
                  </a:lnTo>
                  <a:lnTo>
                    <a:pt x="4020312" y="652272"/>
                  </a:lnTo>
                  <a:close/>
                  <a:moveTo>
                    <a:pt x="4520184" y="464820"/>
                  </a:moveTo>
                  <a:lnTo>
                    <a:pt x="4492752" y="393192"/>
                  </a:lnTo>
                  <a:lnTo>
                    <a:pt x="4779264" y="286512"/>
                  </a:lnTo>
                  <a:lnTo>
                    <a:pt x="4805172" y="356616"/>
                  </a:lnTo>
                  <a:lnTo>
                    <a:pt x="4520184" y="464820"/>
                  </a:lnTo>
                  <a:close/>
                  <a:moveTo>
                    <a:pt x="5020056" y="277368"/>
                  </a:moveTo>
                  <a:lnTo>
                    <a:pt x="4992624" y="205740"/>
                  </a:lnTo>
                  <a:lnTo>
                    <a:pt x="5277612" y="97536"/>
                  </a:lnTo>
                  <a:lnTo>
                    <a:pt x="5305044" y="169164"/>
                  </a:lnTo>
                  <a:lnTo>
                    <a:pt x="5020056" y="277368"/>
                  </a:lnTo>
                  <a:close/>
                  <a:moveTo>
                    <a:pt x="5518404" y="88392"/>
                  </a:moveTo>
                  <a:lnTo>
                    <a:pt x="5492496" y="18288"/>
                  </a:lnTo>
                  <a:lnTo>
                    <a:pt x="5536692" y="0"/>
                  </a:lnTo>
                  <a:lnTo>
                    <a:pt x="5564124" y="71628"/>
                  </a:lnTo>
                  <a:lnTo>
                    <a:pt x="5518404" y="8839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63" name="CustomShape 6"/>
          <p:cNvSpPr/>
          <p:nvPr/>
        </p:nvSpPr>
        <p:spPr>
          <a:xfrm>
            <a:off x="846720" y="1436760"/>
            <a:ext cx="3575880" cy="1411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3080" bIns="0">
            <a:spAutoFit/>
          </a:bodyPr>
          <a:p>
            <a:pPr marL="119520" indent="-114480">
              <a:lnSpc>
                <a:spcPct val="100000"/>
              </a:lnSpc>
              <a:spcBef>
                <a:spcPts val="1284"/>
              </a:spcBef>
              <a:buClr>
                <a:srgbClr val="000000"/>
              </a:buClr>
              <a:buSzPct val="96000"/>
              <a:buFont typeface="Symbol" charset="2"/>
              <a:buChar char=""/>
              <a:tabLst>
                <a:tab algn="l" pos="119520"/>
              </a:tabLst>
            </a:pPr>
            <a:r>
              <a:rPr b="0" lang="en-US" sz="2400" spc="-1" strike="noStrike">
                <a:latin typeface="Arial"/>
              </a:rPr>
              <a:t>How</a:t>
            </a:r>
            <a:r>
              <a:rPr b="0" lang="en-US" sz="2400" spc="-7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do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you</a:t>
            </a:r>
            <a:r>
              <a:rPr b="0" lang="en-US" sz="2400" spc="4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build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26" strike="noStrike">
                <a:latin typeface="Arial"/>
              </a:rPr>
              <a:t>it?</a:t>
            </a:r>
            <a:endParaRPr b="0" lang="en-US" sz="2400" spc="-1" strike="noStrike">
              <a:latin typeface="Arial"/>
            </a:endParaRPr>
          </a:p>
          <a:p>
            <a:pPr marL="118800" indent="-114480">
              <a:lnSpc>
                <a:spcPct val="100000"/>
              </a:lnSpc>
              <a:spcBef>
                <a:spcPts val="1191"/>
              </a:spcBef>
              <a:buClr>
                <a:srgbClr val="000000"/>
              </a:buClr>
              <a:buSzPct val="96000"/>
              <a:buFont typeface="Symbol" charset="2"/>
              <a:buChar char=""/>
              <a:tabLst>
                <a:tab algn="l" pos="181440"/>
              </a:tabLst>
            </a:pPr>
            <a:r>
              <a:rPr b="0" lang="en-US" sz="2400" spc="-1" strike="noStrike">
                <a:latin typeface="Arial"/>
              </a:rPr>
              <a:t>Answer: You make</a:t>
            </a:r>
            <a:r>
              <a:rPr b="0" lang="en-US" sz="2400" spc="-1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it </a:t>
            </a:r>
            <a:r>
              <a:rPr b="0" lang="en-US" sz="2400" spc="-21" strike="noStrike">
                <a:latin typeface="Arial"/>
              </a:rPr>
              <a:t>look </a:t>
            </a:r>
            <a:r>
              <a:rPr b="0" lang="en-US" sz="2400" spc="-21" strike="noStrike">
                <a:latin typeface="Arial"/>
              </a:rPr>
              <a:t>	</a:t>
            </a:r>
            <a:r>
              <a:rPr b="0" lang="en-US" sz="2400" spc="-1" strike="noStrike">
                <a:latin typeface="Arial"/>
              </a:rPr>
              <a:t>just</a:t>
            </a:r>
            <a:r>
              <a:rPr b="0" lang="en-US" sz="2400" spc="4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like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LTE</a:t>
            </a:r>
            <a:r>
              <a:rPr b="0" lang="en-US" sz="2400" spc="-12" strike="noStrike">
                <a:latin typeface="Arial"/>
              </a:rPr>
              <a:t> (Cellular)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64" name="CustomShape 7"/>
          <p:cNvSpPr/>
          <p:nvPr/>
        </p:nvSpPr>
        <p:spPr>
          <a:xfrm>
            <a:off x="927720" y="4093920"/>
            <a:ext cx="7736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2" strike="noStrike">
                <a:latin typeface="Arial"/>
              </a:rPr>
              <a:t>SatColt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5" name="CustomShape 8"/>
          <p:cNvSpPr/>
          <p:nvPr/>
        </p:nvSpPr>
        <p:spPr>
          <a:xfrm>
            <a:off x="9068760" y="680076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13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xtShape 1"/>
          <p:cNvSpPr txBox="1"/>
          <p:nvPr/>
        </p:nvSpPr>
        <p:spPr>
          <a:xfrm>
            <a:off x="1244520" y="553320"/>
            <a:ext cx="7529400" cy="1311120"/>
          </a:xfrm>
          <a:prstGeom prst="rect">
            <a:avLst/>
          </a:prstGeom>
          <a:noFill/>
          <a:ln>
            <a:noFill/>
          </a:ln>
        </p:spPr>
        <p:txBody>
          <a:bodyPr lIns="0" rIns="0" tIns="13320" bIns="0">
            <a:no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AT&amp;T</a:t>
            </a:r>
            <a:r>
              <a:rPr b="0" lang="en-US" sz="36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FirstNet</a:t>
            </a:r>
            <a:r>
              <a:rPr b="0" lang="en-US" sz="36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Public</a:t>
            </a:r>
            <a:r>
              <a:rPr b="0" lang="en-US" sz="3600" spc="-4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Safety </a:t>
            </a:r>
            <a:r>
              <a:rPr b="0" lang="en-US" sz="3600" spc="-12" strike="noStrike">
                <a:solidFill>
                  <a:srgbClr val="000000"/>
                </a:solidFill>
                <a:latin typeface="Arial"/>
              </a:rPr>
              <a:t>Network</a:t>
            </a:r>
            <a:endParaRPr b="0" lang="en-US" sz="3600" spc="-1" strike="noStrike">
              <a:latin typeface="Calibri"/>
            </a:endParaRPr>
          </a:p>
        </p:txBody>
      </p:sp>
      <p:sp>
        <p:nvSpPr>
          <p:cNvPr id="267" name="CustomShape 2"/>
          <p:cNvSpPr/>
          <p:nvPr/>
        </p:nvSpPr>
        <p:spPr>
          <a:xfrm>
            <a:off x="840600" y="1301760"/>
            <a:ext cx="7931520" cy="234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63360" bIns="0">
            <a:spAutoFit/>
          </a:bodyPr>
          <a:p>
            <a:pPr marL="355680" indent="-342720">
              <a:lnSpc>
                <a:spcPct val="89000"/>
              </a:lnSpc>
              <a:spcBef>
                <a:spcPts val="499"/>
              </a:spcBef>
              <a:buClr>
                <a:srgbClr val="000000"/>
              </a:buClr>
              <a:buFont typeface="Symbol" charset="2"/>
              <a:buChar char=""/>
              <a:tabLst>
                <a:tab algn="l" pos="355680"/>
              </a:tabLst>
            </a:pPr>
            <a:r>
              <a:rPr b="0" lang="en-US" sz="3200" spc="-1" strike="noStrike">
                <a:latin typeface="Arial"/>
              </a:rPr>
              <a:t>There</a:t>
            </a:r>
            <a:r>
              <a:rPr b="0" lang="en-US" sz="3200" spc="-32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are</a:t>
            </a:r>
            <a:r>
              <a:rPr b="0" lang="en-US" sz="3200" spc="-52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many</a:t>
            </a:r>
            <a:r>
              <a:rPr b="0" lang="en-US" sz="3200" spc="-26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technical</a:t>
            </a:r>
            <a:r>
              <a:rPr b="0" lang="en-US" sz="3200" spc="-55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difficulties</a:t>
            </a:r>
            <a:r>
              <a:rPr b="0" lang="en-US" sz="3200" spc="-26" strike="noStrike">
                <a:latin typeface="Arial"/>
              </a:rPr>
              <a:t> </a:t>
            </a:r>
            <a:r>
              <a:rPr b="0" lang="en-US" sz="3200" spc="-21" strike="noStrike">
                <a:latin typeface="Arial"/>
              </a:rPr>
              <a:t>with </a:t>
            </a:r>
            <a:r>
              <a:rPr b="0" lang="en-US" sz="3200" spc="-1" strike="noStrike">
                <a:latin typeface="Arial"/>
              </a:rPr>
              <a:t>making</a:t>
            </a:r>
            <a:r>
              <a:rPr b="0" lang="en-US" sz="3200" spc="-4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a</a:t>
            </a:r>
            <a:r>
              <a:rPr b="0" lang="en-US" sz="3200" spc="-4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single</a:t>
            </a:r>
            <a:r>
              <a:rPr b="0" lang="en-US" sz="3200" spc="-2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Boomer</a:t>
            </a:r>
            <a:r>
              <a:rPr b="0" lang="en-US" sz="3200" spc="-2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LMR-</a:t>
            </a:r>
            <a:r>
              <a:rPr b="0" lang="en-US" sz="3200" spc="-21" strike="noStrike">
                <a:latin typeface="Arial"/>
              </a:rPr>
              <a:t> type </a:t>
            </a:r>
            <a:r>
              <a:rPr b="0" lang="en-US" sz="3200" spc="-12" strike="noStrike">
                <a:latin typeface="Arial"/>
              </a:rPr>
              <a:t>Network</a:t>
            </a:r>
            <a:endParaRPr b="0" lang="en-US" sz="3200" spc="-1" strike="noStrike">
              <a:latin typeface="Arial"/>
            </a:endParaRPr>
          </a:p>
          <a:p>
            <a:pPr marL="355680" indent="-342720">
              <a:lnSpc>
                <a:spcPts val="3461"/>
              </a:lnSpc>
              <a:spcBef>
                <a:spcPts val="805"/>
              </a:spcBef>
              <a:buClr>
                <a:srgbClr val="000000"/>
              </a:buClr>
              <a:buFont typeface="Symbol" charset="2"/>
              <a:buChar char=""/>
              <a:tabLst>
                <a:tab algn="l" pos="355680"/>
              </a:tabLst>
            </a:pPr>
            <a:r>
              <a:rPr b="0" lang="en-US" sz="3200" spc="-1" strike="noStrike">
                <a:latin typeface="Arial"/>
              </a:rPr>
              <a:t>The</a:t>
            </a:r>
            <a:r>
              <a:rPr b="0" lang="en-US" sz="3200" spc="-35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most</a:t>
            </a:r>
            <a:r>
              <a:rPr b="0" lang="en-US" sz="3200" spc="-35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practical</a:t>
            </a:r>
            <a:r>
              <a:rPr b="0" lang="en-US" sz="3200" spc="-35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and</a:t>
            </a:r>
            <a:r>
              <a:rPr b="0" lang="en-US" sz="3200" spc="-60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stealthiest</a:t>
            </a:r>
            <a:r>
              <a:rPr b="0" lang="en-US" sz="3200" spc="-32" strike="noStrike">
                <a:latin typeface="Arial"/>
              </a:rPr>
              <a:t> </a:t>
            </a:r>
            <a:r>
              <a:rPr b="0" lang="en-US" sz="3200" spc="-12" strike="noStrike">
                <a:latin typeface="Arial"/>
              </a:rPr>
              <a:t>solution </a:t>
            </a:r>
            <a:r>
              <a:rPr b="0" lang="en-US" sz="3200" spc="-1" strike="noStrike">
                <a:latin typeface="Arial"/>
              </a:rPr>
              <a:t>is</a:t>
            </a:r>
            <a:r>
              <a:rPr b="0" lang="en-US" sz="3200" spc="-26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to</a:t>
            </a:r>
            <a:r>
              <a:rPr b="0" lang="en-US" sz="3200" spc="-4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“Clone”</a:t>
            </a:r>
            <a:r>
              <a:rPr b="0" lang="en-US" sz="3200" spc="-2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the</a:t>
            </a:r>
            <a:r>
              <a:rPr b="0" lang="en-US" sz="3200" spc="-4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LTE</a:t>
            </a:r>
            <a:r>
              <a:rPr b="0" lang="en-US" sz="3200" spc="-2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Network</a:t>
            </a:r>
            <a:r>
              <a:rPr b="0" lang="en-US" sz="3200" spc="-2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(Band</a:t>
            </a:r>
            <a:r>
              <a:rPr b="0" lang="en-US" sz="3200" spc="-21" strike="noStrike">
                <a:latin typeface="Arial"/>
              </a:rPr>
              <a:t> </a:t>
            </a:r>
            <a:r>
              <a:rPr b="0" lang="en-US" sz="3200" spc="-26" strike="noStrike">
                <a:latin typeface="Arial"/>
              </a:rPr>
              <a:t>14)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68" name="object 4" descr=""/>
          <p:cNvPicPr/>
          <p:nvPr/>
        </p:nvPicPr>
        <p:blipFill>
          <a:blip r:embed="rId1"/>
          <a:stretch/>
        </p:blipFill>
        <p:spPr>
          <a:xfrm>
            <a:off x="1993320" y="3807000"/>
            <a:ext cx="5670360" cy="2797560"/>
          </a:xfrm>
          <a:prstGeom prst="rect">
            <a:avLst/>
          </a:prstGeom>
          <a:ln>
            <a:noFill/>
          </a:ln>
        </p:spPr>
      </p:pic>
      <p:sp>
        <p:nvSpPr>
          <p:cNvPr id="269" name="CustomShape 3"/>
          <p:cNvSpPr/>
          <p:nvPr/>
        </p:nvSpPr>
        <p:spPr>
          <a:xfrm>
            <a:off x="731160" y="6723360"/>
            <a:ext cx="7794360" cy="524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5680" bIns="0">
            <a:spAutoFit/>
          </a:bodyPr>
          <a:p>
            <a:pPr marL="12600">
              <a:lnSpc>
                <a:spcPct val="100000"/>
              </a:lnSpc>
              <a:spcBef>
                <a:spcPts val="675"/>
              </a:spcBef>
            </a:pPr>
            <a:r>
              <a:rPr b="1" lang="en-US" sz="1200" spc="-1" strike="noStrike">
                <a:latin typeface="Arial"/>
              </a:rPr>
              <a:t>The</a:t>
            </a:r>
            <a:r>
              <a:rPr b="1" lang="en-US" sz="1200" spc="-21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Cellular</a:t>
            </a:r>
            <a:r>
              <a:rPr b="1" lang="en-US" sz="1200" spc="-15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Concept</a:t>
            </a:r>
            <a:r>
              <a:rPr b="0" lang="en-US" sz="1200" spc="-1" strike="noStrike">
                <a:latin typeface="Arial"/>
              </a:rPr>
              <a:t>,</a:t>
            </a:r>
            <a:r>
              <a:rPr b="0" lang="en-US" sz="1200" spc="-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V.H.</a:t>
            </a:r>
            <a:r>
              <a:rPr b="0" lang="en-US" sz="1200" spc="-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MacDonald,</a:t>
            </a:r>
            <a:r>
              <a:rPr b="0" lang="en-US" sz="1200" spc="-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AT&amp;T</a:t>
            </a:r>
            <a:r>
              <a:rPr b="0" lang="en-US" sz="1200" spc="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Bell</a:t>
            </a:r>
            <a:r>
              <a:rPr b="0" lang="en-US" sz="1200" spc="-3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Labs,</a:t>
            </a:r>
            <a:r>
              <a:rPr b="0" lang="en-US" sz="1200" spc="-12" strike="noStrike">
                <a:latin typeface="Arial"/>
              </a:rPr>
              <a:t> 1979,</a:t>
            </a:r>
            <a:endParaRPr b="0" lang="en-US" sz="12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575"/>
              </a:spcBef>
            </a:pPr>
            <a:r>
              <a:rPr b="0" lang="en-US" sz="12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https://worldradiohistory.com/Archive-Bell-System-Technical-Journal/70s/Bell-System-Technical-Journal-1979-1.pdf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70" name="CustomShape 4"/>
          <p:cNvSpPr/>
          <p:nvPr/>
        </p:nvSpPr>
        <p:spPr>
          <a:xfrm>
            <a:off x="9242640" y="680076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14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extShape 1"/>
          <p:cNvSpPr txBox="1"/>
          <p:nvPr/>
        </p:nvSpPr>
        <p:spPr>
          <a:xfrm>
            <a:off x="536040" y="387720"/>
            <a:ext cx="8986320" cy="1597680"/>
          </a:xfrm>
          <a:prstGeom prst="rect">
            <a:avLst/>
          </a:prstGeom>
          <a:noFill/>
          <a:ln>
            <a:noFill/>
          </a:ln>
        </p:spPr>
        <p:txBody>
          <a:bodyPr lIns="0" rIns="0" tIns="299880" bIns="0">
            <a:noAutofit/>
          </a:bodyPr>
          <a:p>
            <a:pPr marL="99000">
              <a:lnSpc>
                <a:spcPct val="100000"/>
              </a:lnSpc>
              <a:spcBef>
                <a:spcPts val="105"/>
              </a:spcBef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FirstNet:</a:t>
            </a:r>
            <a:r>
              <a:rPr b="1" lang="en-US" sz="20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All</a:t>
            </a:r>
            <a:r>
              <a:rPr b="1" lang="en-US" sz="2000" spc="-4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AT&amp;T</a:t>
            </a:r>
            <a:r>
              <a:rPr b="1" lang="en-US" sz="20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LTE</a:t>
            </a:r>
            <a:r>
              <a:rPr b="1" lang="en-US" sz="20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bands</a:t>
            </a:r>
            <a:r>
              <a:rPr b="1" lang="en-US" sz="20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to</a:t>
            </a:r>
            <a:r>
              <a:rPr b="1" lang="en-US" sz="20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be</a:t>
            </a:r>
            <a:r>
              <a:rPr b="1" lang="en-US" sz="20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available</a:t>
            </a:r>
            <a:r>
              <a:rPr b="1" lang="en-US" sz="20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to</a:t>
            </a:r>
            <a:r>
              <a:rPr b="1" lang="en-US" sz="20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public</a:t>
            </a:r>
            <a:r>
              <a:rPr b="1" lang="en-US" sz="20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safety</a:t>
            </a:r>
            <a:r>
              <a:rPr b="1" lang="en-US" sz="2000" spc="-60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before</a:t>
            </a:r>
            <a:r>
              <a:rPr b="1" lang="en-US" sz="20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2000" spc="-21" strike="noStrike">
                <a:solidFill>
                  <a:srgbClr val="000000"/>
                </a:solidFill>
                <a:latin typeface="Arial"/>
              </a:rPr>
              <a:t>2018</a:t>
            </a:r>
            <a:endParaRPr b="0" lang="en-US" sz="2000" spc="-1" strike="noStrike">
              <a:latin typeface="Calibri"/>
            </a:endParaRPr>
          </a:p>
        </p:txBody>
      </p:sp>
      <p:sp>
        <p:nvSpPr>
          <p:cNvPr id="272" name="CustomShape 2"/>
          <p:cNvSpPr/>
          <p:nvPr/>
        </p:nvSpPr>
        <p:spPr>
          <a:xfrm>
            <a:off x="536040" y="4595400"/>
            <a:ext cx="8985600" cy="2893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 indent="-7920">
              <a:lnSpc>
                <a:spcPct val="100000"/>
              </a:lnSpc>
              <a:spcBef>
                <a:spcPts val="99"/>
              </a:spcBef>
              <a:buClr>
                <a:srgbClr val="000000"/>
              </a:buClr>
              <a:buSzPct val="94000"/>
              <a:buFont typeface="Symbol" charset="2"/>
              <a:buChar char=""/>
              <a:tabLst>
                <a:tab algn="l" pos="92880"/>
              </a:tabLst>
            </a:pPr>
            <a:r>
              <a:rPr b="0" lang="en-US" sz="1800" spc="-1" strike="noStrike">
                <a:latin typeface="Arial"/>
              </a:rPr>
              <a:t>	</a:t>
            </a:r>
            <a:r>
              <a:rPr b="0" lang="en-US" sz="1800" spc="-1" strike="noStrike">
                <a:latin typeface="Arial"/>
              </a:rPr>
              <a:t>“</a:t>
            </a:r>
            <a:r>
              <a:rPr b="0" i="1" lang="en-US" sz="1800" spc="-1" strike="noStrike">
                <a:latin typeface="Arial"/>
              </a:rPr>
              <a:t>These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features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will</a:t>
            </a:r>
            <a:r>
              <a:rPr b="0" i="1" lang="en-US" sz="1800" spc="-4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become</a:t>
            </a:r>
            <a:r>
              <a:rPr b="0" i="1" lang="en-US" sz="1800" spc="-7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available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over existing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AT&amp;T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LTE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bands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nationwide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2" strike="noStrike">
                <a:latin typeface="Arial"/>
              </a:rPr>
              <a:t>while </a:t>
            </a:r>
            <a:r>
              <a:rPr b="0" i="1" lang="en-US" sz="1800" spc="-1" strike="noStrike">
                <a:latin typeface="Arial"/>
              </a:rPr>
              <a:t>FirstNet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deploys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Band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14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for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public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safety.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This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will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dramatically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increase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the</a:t>
            </a:r>
            <a:r>
              <a:rPr b="0" i="1" lang="en-US" sz="1800" spc="-12" strike="noStrike">
                <a:latin typeface="Arial"/>
              </a:rPr>
              <a:t> capacity </a:t>
            </a:r>
            <a:r>
              <a:rPr b="0" i="1" lang="en-US" sz="1800" spc="-1" strike="noStrike">
                <a:latin typeface="Arial"/>
              </a:rPr>
              <a:t>available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to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public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safety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without</a:t>
            </a:r>
            <a:r>
              <a:rPr b="0" i="1" lang="en-US" sz="1800" spc="9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having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to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wait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for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the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availability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of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Band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14.</a:t>
            </a:r>
            <a:r>
              <a:rPr b="0" i="1" lang="en-US" sz="1800" spc="9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It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21" strike="noStrike">
                <a:latin typeface="Arial"/>
              </a:rPr>
              <a:t>will </a:t>
            </a:r>
            <a:r>
              <a:rPr b="0" i="1" lang="en-US" sz="1800" spc="-1" strike="noStrike">
                <a:latin typeface="Arial"/>
              </a:rPr>
              <a:t>provide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first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responders</a:t>
            </a:r>
            <a:r>
              <a:rPr b="0" i="1" lang="en-US" sz="1800" spc="-3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with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unprecedented</a:t>
            </a:r>
            <a:r>
              <a:rPr b="0" i="1" lang="en-US" sz="1800" spc="4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access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to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the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Network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when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the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21" strike="noStrike">
                <a:latin typeface="Arial"/>
              </a:rPr>
              <a:t>need </a:t>
            </a:r>
            <a:r>
              <a:rPr b="0" i="1" lang="en-US" sz="1800" spc="-1" strike="noStrike">
                <a:latin typeface="Arial"/>
              </a:rPr>
              <a:t>arises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without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impact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or competition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from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commercial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2" strike="noStrike">
                <a:latin typeface="Arial"/>
              </a:rPr>
              <a:t>customers</a:t>
            </a:r>
            <a:r>
              <a:rPr b="0" lang="en-US" sz="1800" spc="-12" strike="noStrike">
                <a:latin typeface="Arial"/>
              </a:rPr>
              <a:t>.”</a:t>
            </a:r>
            <a:endParaRPr b="0" lang="en-US" sz="1800" spc="-1" strike="noStrike">
              <a:latin typeface="Arial"/>
            </a:endParaRPr>
          </a:p>
          <a:p>
            <a:pPr marL="92880" indent="-8784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94000"/>
              <a:buFont typeface="Symbol" charset="2"/>
              <a:buChar char=""/>
              <a:tabLst>
                <a:tab algn="l" pos="92880"/>
              </a:tabLst>
            </a:pPr>
            <a:r>
              <a:rPr b="0" lang="en-US" sz="1800" spc="-1" strike="noStrike">
                <a:latin typeface="Arial"/>
              </a:rPr>
              <a:t>That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is,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AT&amp;T/FirstNet doesn't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specifically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need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Band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14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rig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elections.</a:t>
            </a:r>
            <a:endParaRPr b="0" lang="en-US" sz="1800" spc="-1" strike="noStrike">
              <a:latin typeface="Arial"/>
            </a:endParaRPr>
          </a:p>
          <a:p>
            <a:pPr marL="91440" indent="-87840">
              <a:lnSpc>
                <a:spcPts val="2069"/>
              </a:lnSpc>
              <a:spcBef>
                <a:spcPts val="1210"/>
              </a:spcBef>
              <a:buClr>
                <a:srgbClr val="000000"/>
              </a:buClr>
              <a:buSzPct val="94000"/>
              <a:buFont typeface="Arial"/>
              <a:buChar char="•"/>
              <a:tabLst>
                <a:tab algn="l" pos="91440"/>
              </a:tabLst>
            </a:pPr>
            <a:r>
              <a:rPr b="1" lang="en-US" sz="1800" spc="-1" strike="noStrike">
                <a:latin typeface="Arial"/>
              </a:rPr>
              <a:t>AT&amp;T/FirstNet:</a:t>
            </a:r>
            <a:r>
              <a:rPr b="1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"</a:t>
            </a:r>
            <a:r>
              <a:rPr b="0" i="1" lang="en-US" sz="1800" spc="-1" strike="noStrike">
                <a:latin typeface="Arial"/>
              </a:rPr>
              <a:t>Trump</a:t>
            </a:r>
            <a:r>
              <a:rPr b="0" i="1" lang="en-US" sz="1800" spc="-3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we're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coming</a:t>
            </a:r>
            <a:r>
              <a:rPr b="0" i="1" lang="en-US" sz="1800" spc="-3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after</a:t>
            </a:r>
            <a:r>
              <a:rPr b="0" i="1" lang="en-US" sz="1800" spc="-7" strike="noStrike">
                <a:latin typeface="Arial"/>
              </a:rPr>
              <a:t> </a:t>
            </a:r>
            <a:r>
              <a:rPr b="0" i="1" lang="en-US" sz="1800" spc="-21" strike="noStrike">
                <a:latin typeface="Arial"/>
              </a:rPr>
              <a:t>you</a:t>
            </a:r>
            <a:r>
              <a:rPr b="0" lang="en-US" sz="1800" spc="-21" strike="noStrike">
                <a:latin typeface="Arial"/>
              </a:rPr>
              <a:t>"</a:t>
            </a:r>
            <a:endParaRPr b="0" lang="en-US" sz="1800" spc="-1" strike="noStrike">
              <a:latin typeface="Arial"/>
            </a:endParaRPr>
          </a:p>
          <a:p>
            <a:pPr marL="8719200">
              <a:lnSpc>
                <a:spcPts val="1879"/>
              </a:lnSpc>
              <a:tabLst>
                <a:tab algn="l" pos="91440"/>
              </a:tabLst>
            </a:pPr>
            <a:r>
              <a:rPr b="0" lang="en-US" sz="1800" spc="-26" strike="noStrike">
                <a:latin typeface="Arial"/>
              </a:rPr>
              <a:t>15</a:t>
            </a:r>
            <a:endParaRPr b="0" lang="en-US" sz="1800" spc="-1" strike="noStrike">
              <a:latin typeface="Arial"/>
            </a:endParaRPr>
          </a:p>
          <a:p>
            <a:pPr marL="12600">
              <a:lnSpc>
                <a:spcPts val="1491"/>
              </a:lnSpc>
              <a:tabLst>
                <a:tab algn="l" pos="91440"/>
              </a:tabLst>
            </a:pPr>
            <a:r>
              <a:rPr b="0" lang="en-US" sz="14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4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1"/>
              </a:rPr>
              <a:t>www.fiercewireless.com/wireless/firstnet-all-at-</a:t>
            </a:r>
            <a:r>
              <a:rPr b="0" lang="en-US" sz="1400" spc="-1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2"/>
              </a:rPr>
              <a:t>t-</a:t>
            </a:r>
            <a:r>
              <a:rPr b="0" lang="en-US" sz="14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3"/>
              </a:rPr>
              <a:t>lte-bands-</a:t>
            </a:r>
            <a:r>
              <a:rPr b="0" lang="en-US" sz="1400" spc="-1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4"/>
              </a:rPr>
              <a:t>to-</a:t>
            </a:r>
            <a:r>
              <a:rPr b="0" lang="en-US" sz="14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5"/>
              </a:rPr>
              <a:t>be-available-to-public-safety-</a:t>
            </a:r>
            <a:r>
              <a:rPr b="0" lang="en-US" sz="1400" spc="-21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6"/>
              </a:rPr>
              <a:t>year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273" name="object 4" descr=""/>
          <p:cNvPicPr/>
          <p:nvPr/>
        </p:nvPicPr>
        <p:blipFill>
          <a:blip r:embed="rId7"/>
          <a:stretch/>
        </p:blipFill>
        <p:spPr>
          <a:xfrm>
            <a:off x="1744920" y="1184040"/>
            <a:ext cx="5839560" cy="3361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extShape 1"/>
          <p:cNvSpPr txBox="1"/>
          <p:nvPr/>
        </p:nvSpPr>
        <p:spPr>
          <a:xfrm>
            <a:off x="536040" y="387720"/>
            <a:ext cx="8986320" cy="1626480"/>
          </a:xfrm>
          <a:prstGeom prst="rect">
            <a:avLst/>
          </a:prstGeom>
          <a:noFill/>
          <a:ln>
            <a:noFill/>
          </a:ln>
        </p:spPr>
        <p:txBody>
          <a:bodyPr lIns="0" rIns="0" tIns="328680" bIns="0">
            <a:noAutofit/>
          </a:bodyPr>
          <a:p>
            <a:pPr marL="763920">
              <a:lnSpc>
                <a:spcPct val="100000"/>
              </a:lnSpc>
              <a:spcBef>
                <a:spcPts val="111"/>
              </a:spcBef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AT&amp;T/FirstNet’s</a:t>
            </a:r>
            <a:r>
              <a:rPr b="0" lang="en-US" sz="4400" spc="-5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Band</a:t>
            </a:r>
            <a:r>
              <a:rPr b="0" lang="en-US" sz="44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14</a:t>
            </a:r>
            <a:r>
              <a:rPr b="0" lang="en-US" sz="44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400" spc="-21" strike="noStrike">
                <a:solidFill>
                  <a:srgbClr val="000000"/>
                </a:solidFill>
                <a:latin typeface="Arial"/>
              </a:rPr>
              <a:t>Plan</a:t>
            </a:r>
            <a:endParaRPr b="0" lang="en-US" sz="4400" spc="-1" strike="noStrike">
              <a:latin typeface="Calibri"/>
            </a:endParaRPr>
          </a:p>
        </p:txBody>
      </p:sp>
      <p:pic>
        <p:nvPicPr>
          <p:cNvPr id="275" name="object 3" descr=""/>
          <p:cNvPicPr/>
          <p:nvPr/>
        </p:nvPicPr>
        <p:blipFill>
          <a:blip r:embed="rId1"/>
          <a:stretch/>
        </p:blipFill>
        <p:spPr>
          <a:xfrm>
            <a:off x="618840" y="1523880"/>
            <a:ext cx="8982000" cy="4882680"/>
          </a:xfrm>
          <a:prstGeom prst="rect">
            <a:avLst/>
          </a:prstGeom>
          <a:ln>
            <a:noFill/>
          </a:ln>
        </p:spPr>
      </p:pic>
      <p:sp>
        <p:nvSpPr>
          <p:cNvPr id="276" name="CustomShape 2"/>
          <p:cNvSpPr/>
          <p:nvPr/>
        </p:nvSpPr>
        <p:spPr>
          <a:xfrm>
            <a:off x="1560240" y="6515640"/>
            <a:ext cx="6336360" cy="73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1" lang="en-US" sz="2400" spc="-1" strike="noStrike">
                <a:latin typeface="Arial"/>
              </a:rPr>
              <a:t>Broadband</a:t>
            </a:r>
            <a:r>
              <a:rPr b="1" lang="en-US" sz="2400" spc="-15" strike="noStrike">
                <a:latin typeface="Arial"/>
              </a:rPr>
              <a:t> </a:t>
            </a:r>
            <a:r>
              <a:rPr b="1" lang="en-US" sz="2400" spc="-1" strike="noStrike">
                <a:latin typeface="Arial"/>
              </a:rPr>
              <a:t>Segment</a:t>
            </a:r>
            <a:r>
              <a:rPr b="1" lang="en-US" sz="2400" spc="-15" strike="noStrike">
                <a:latin typeface="Arial"/>
              </a:rPr>
              <a:t> </a:t>
            </a:r>
            <a:r>
              <a:rPr b="1" lang="en-US" sz="2400" spc="-1" strike="noStrike">
                <a:latin typeface="Arial"/>
              </a:rPr>
              <a:t>(758-768/788-798</a:t>
            </a:r>
            <a:r>
              <a:rPr b="1" lang="en-US" sz="2400" spc="-15" strike="noStrike">
                <a:latin typeface="Arial"/>
              </a:rPr>
              <a:t> </a:t>
            </a:r>
            <a:r>
              <a:rPr b="1" lang="en-US" sz="2400" spc="-21" strike="noStrike">
                <a:latin typeface="Arial"/>
              </a:rPr>
              <a:t>MHz)</a:t>
            </a:r>
            <a:endParaRPr b="0" lang="en-US" sz="2400" spc="-1" strike="noStrike">
              <a:latin typeface="Arial"/>
            </a:endParaRPr>
          </a:p>
          <a:p>
            <a:pPr marL="436320">
              <a:lnSpc>
                <a:spcPct val="100000"/>
              </a:lnSpc>
              <a:spcBef>
                <a:spcPts val="1140"/>
              </a:spcBef>
            </a:pPr>
            <a:r>
              <a:rPr b="0" lang="en-US" sz="14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4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2"/>
              </a:rPr>
              <a:t>www.fcc.gov/700-mhz-public-safety-narrowband-spectrum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77" name="CustomShape 3"/>
          <p:cNvSpPr/>
          <p:nvPr/>
        </p:nvSpPr>
        <p:spPr>
          <a:xfrm>
            <a:off x="6403320" y="2310840"/>
            <a:ext cx="2782800" cy="318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2000" spc="-1" strike="noStrike">
                <a:latin typeface="Arial"/>
              </a:rPr>
              <a:t>Mobile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Transmit</a:t>
            </a:r>
            <a:r>
              <a:rPr b="0" lang="en-US" sz="2000" spc="-21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(Uplink)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78" name="CustomShape 4"/>
          <p:cNvSpPr/>
          <p:nvPr/>
        </p:nvSpPr>
        <p:spPr>
          <a:xfrm>
            <a:off x="764640" y="2310840"/>
            <a:ext cx="2936520" cy="318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2000" spc="-1" strike="noStrike">
                <a:latin typeface="Arial"/>
              </a:rPr>
              <a:t>Base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Transmit</a:t>
            </a:r>
            <a:r>
              <a:rPr b="0" lang="en-US" sz="2000" spc="-41" strike="noStrike">
                <a:latin typeface="Arial"/>
              </a:rPr>
              <a:t> </a:t>
            </a:r>
            <a:r>
              <a:rPr b="0" lang="en-US" sz="2000" spc="-12" strike="noStrike">
                <a:latin typeface="Arial"/>
              </a:rPr>
              <a:t>(Downlink)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79" name="CustomShape 5"/>
          <p:cNvSpPr/>
          <p:nvPr/>
        </p:nvSpPr>
        <p:spPr>
          <a:xfrm>
            <a:off x="5133960" y="5875560"/>
            <a:ext cx="33422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Band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14</a:t>
            </a:r>
            <a:r>
              <a:rPr b="0" lang="en-US" sz="1800" spc="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will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remain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4G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for</a:t>
            </a:r>
            <a:r>
              <a:rPr b="0" lang="en-US" sz="1800" spc="-12" strike="noStrike">
                <a:latin typeface="Arial"/>
              </a:rPr>
              <a:t> years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80" name="CustomShape 6"/>
          <p:cNvSpPr/>
          <p:nvPr/>
        </p:nvSpPr>
        <p:spPr>
          <a:xfrm>
            <a:off x="9242640" y="680076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16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Shape 1"/>
          <p:cNvSpPr txBox="1"/>
          <p:nvPr/>
        </p:nvSpPr>
        <p:spPr>
          <a:xfrm>
            <a:off x="536040" y="387720"/>
            <a:ext cx="8986320" cy="1704600"/>
          </a:xfrm>
          <a:prstGeom prst="rect">
            <a:avLst/>
          </a:prstGeom>
          <a:noFill/>
          <a:ln>
            <a:noFill/>
          </a:ln>
        </p:spPr>
        <p:txBody>
          <a:bodyPr lIns="0" rIns="0" tIns="406800" bIns="0">
            <a:noAutofit/>
          </a:bodyPr>
          <a:p>
            <a:pPr marL="88920">
              <a:lnSpc>
                <a:spcPct val="100000"/>
              </a:lnSpc>
              <a:spcBef>
                <a:spcPts val="99"/>
              </a:spcBef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AT&amp;T/FirstNet’s</a:t>
            </a:r>
            <a:r>
              <a:rPr b="0" lang="en-US" sz="40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Band</a:t>
            </a:r>
            <a:r>
              <a:rPr b="0" lang="en-US" sz="40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14</a:t>
            </a:r>
            <a:r>
              <a:rPr b="0" lang="en-US" sz="40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US</a:t>
            </a:r>
            <a:r>
              <a:rPr b="0" lang="en-US" sz="40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2" strike="noStrike">
                <a:solidFill>
                  <a:srgbClr val="000000"/>
                </a:solidFill>
                <a:latin typeface="Arial"/>
              </a:rPr>
              <a:t>Coverage</a:t>
            </a:r>
            <a:endParaRPr b="0" lang="en-US" sz="4000" spc="-1" strike="noStrike">
              <a:latin typeface="Calibri"/>
            </a:endParaRPr>
          </a:p>
        </p:txBody>
      </p:sp>
      <p:pic>
        <p:nvPicPr>
          <p:cNvPr id="282" name="object 3" descr=""/>
          <p:cNvPicPr/>
          <p:nvPr/>
        </p:nvPicPr>
        <p:blipFill>
          <a:blip r:embed="rId1"/>
          <a:stretch/>
        </p:blipFill>
        <p:spPr>
          <a:xfrm>
            <a:off x="457200" y="1717560"/>
            <a:ext cx="9143640" cy="5307840"/>
          </a:xfrm>
          <a:prstGeom prst="rect">
            <a:avLst/>
          </a:prstGeom>
          <a:ln>
            <a:noFill/>
          </a:ln>
        </p:spPr>
      </p:pic>
      <p:sp>
        <p:nvSpPr>
          <p:cNvPr id="283" name="CustomShape 2"/>
          <p:cNvSpPr/>
          <p:nvPr/>
        </p:nvSpPr>
        <p:spPr>
          <a:xfrm>
            <a:off x="743040" y="7070400"/>
            <a:ext cx="8488440" cy="19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2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2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2"/>
              </a:rPr>
              <a:t>www.nperf.com/en/map/US/-/187448.ATT-FirstNet/signal/?ll=32.47269502206151&amp;lg=-103.35937500000001&amp;zoom=4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9242640" y="675360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17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extShape 1"/>
          <p:cNvSpPr txBox="1"/>
          <p:nvPr/>
        </p:nvSpPr>
        <p:spPr>
          <a:xfrm>
            <a:off x="536040" y="387720"/>
            <a:ext cx="8986320" cy="1370160"/>
          </a:xfrm>
          <a:prstGeom prst="rect">
            <a:avLst/>
          </a:prstGeom>
          <a:noFill/>
          <a:ln>
            <a:noFill/>
          </a:ln>
        </p:spPr>
        <p:txBody>
          <a:bodyPr lIns="0" rIns="0" tIns="72360" bIns="0">
            <a:noAutofit/>
          </a:bodyPr>
          <a:p>
            <a:pPr marL="1342440" indent="-737640">
              <a:lnSpc>
                <a:spcPct val="100000"/>
              </a:lnSpc>
              <a:spcBef>
                <a:spcPts val="105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HAMR’s Network</a:t>
            </a:r>
            <a:r>
              <a:rPr b="0" lang="en-US" sz="3600" spc="-4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has</a:t>
            </a:r>
            <a:r>
              <a:rPr b="0" lang="en-US" sz="36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Real-Time, </a:t>
            </a:r>
            <a:r>
              <a:rPr b="0" lang="en-US" sz="3600" spc="-21" strike="noStrike">
                <a:solidFill>
                  <a:srgbClr val="000000"/>
                </a:solidFill>
                <a:latin typeface="Arial"/>
              </a:rPr>
              <a:t>Zero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Delay</a:t>
            </a:r>
            <a:r>
              <a:rPr b="0" lang="en-US" sz="36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Access</a:t>
            </a:r>
            <a:r>
              <a:rPr b="0" lang="en-US" sz="36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to</a:t>
            </a:r>
            <a:r>
              <a:rPr b="0" lang="en-US" sz="3600" spc="-4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3600" spc="-1" strike="noStrike">
                <a:solidFill>
                  <a:srgbClr val="000000"/>
                </a:solidFill>
                <a:latin typeface="Arial"/>
              </a:rPr>
              <a:t>ALL</a:t>
            </a:r>
            <a:r>
              <a:rPr b="1" lang="en-US" sz="36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2" strike="noStrike">
                <a:solidFill>
                  <a:srgbClr val="000000"/>
                </a:solidFill>
                <a:latin typeface="Arial"/>
              </a:rPr>
              <a:t>Precincts</a:t>
            </a:r>
            <a:endParaRPr b="0" lang="en-US" sz="3600" spc="-1" strike="noStrike">
              <a:latin typeface="Calibri"/>
            </a:endParaRPr>
          </a:p>
        </p:txBody>
      </p:sp>
      <p:sp>
        <p:nvSpPr>
          <p:cNvPr id="286" name="CustomShape 2"/>
          <p:cNvSpPr/>
          <p:nvPr/>
        </p:nvSpPr>
        <p:spPr>
          <a:xfrm>
            <a:off x="685440" y="6953040"/>
            <a:ext cx="8142840" cy="19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200" spc="-1" strike="noStrike">
                <a:latin typeface="Arial"/>
              </a:rPr>
              <a:t>See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also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Sidney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Powell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on</a:t>
            </a:r>
            <a:r>
              <a:rPr b="0" lang="en-US" sz="1200" spc="3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Lou</a:t>
            </a:r>
            <a:r>
              <a:rPr b="0" lang="en-US" sz="1200" spc="3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Dobb’s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11/13/20: </a:t>
            </a:r>
            <a:r>
              <a:rPr b="0" lang="en-US" sz="12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https://nikipress.com/2020/11/14/sidney-</a:t>
            </a:r>
            <a:r>
              <a:rPr b="0" lang="en-US" sz="1200" spc="-1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powell-</a:t>
            </a:r>
            <a:r>
              <a:rPr b="0" lang="en-US" sz="12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on-lou-dobbs-11-13-</a:t>
            </a:r>
            <a:r>
              <a:rPr b="0" lang="en-US" sz="1200" spc="-26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20/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87" name="CustomShape 3"/>
          <p:cNvSpPr/>
          <p:nvPr/>
        </p:nvSpPr>
        <p:spPr>
          <a:xfrm>
            <a:off x="676080" y="4932360"/>
            <a:ext cx="8674200" cy="1715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1520" bIns="0">
            <a:spAutoFit/>
          </a:bodyPr>
          <a:p>
            <a:pPr marL="12600">
              <a:lnSpc>
                <a:spcPct val="100000"/>
              </a:lnSpc>
              <a:spcBef>
                <a:spcPts val="91"/>
              </a:spcBef>
            </a:pPr>
            <a:r>
              <a:rPr b="1" lang="en-US" sz="1600" spc="-1" strike="noStrike">
                <a:latin typeface="Arial"/>
              </a:rPr>
              <a:t>Former</a:t>
            </a:r>
            <a:r>
              <a:rPr b="1" lang="en-US" sz="1600" spc="4" strike="noStrike">
                <a:latin typeface="Arial"/>
              </a:rPr>
              <a:t> </a:t>
            </a:r>
            <a:r>
              <a:rPr b="1" lang="en-US" sz="1600" spc="-1" strike="noStrike">
                <a:latin typeface="Arial"/>
              </a:rPr>
              <a:t>NSA</a:t>
            </a:r>
            <a:r>
              <a:rPr b="1" lang="en-US" sz="1600" spc="-15" strike="noStrike">
                <a:latin typeface="Arial"/>
              </a:rPr>
              <a:t> </a:t>
            </a:r>
            <a:r>
              <a:rPr b="1" lang="en-US" sz="1600" spc="-1" strike="noStrike">
                <a:latin typeface="Arial"/>
              </a:rPr>
              <a:t>senior</a:t>
            </a:r>
            <a:r>
              <a:rPr b="1" lang="en-US" sz="1600" spc="12" strike="noStrike">
                <a:latin typeface="Arial"/>
              </a:rPr>
              <a:t> </a:t>
            </a:r>
            <a:r>
              <a:rPr b="1" lang="en-US" sz="1600" spc="-1" strike="noStrike">
                <a:latin typeface="Arial"/>
              </a:rPr>
              <a:t>analyst</a:t>
            </a:r>
            <a:r>
              <a:rPr b="1" lang="en-US" sz="1600" spc="-12" strike="noStrike">
                <a:latin typeface="Arial"/>
              </a:rPr>
              <a:t> </a:t>
            </a:r>
            <a:r>
              <a:rPr b="1" lang="en-US" sz="1600" spc="-1" strike="noStrike">
                <a:latin typeface="Arial"/>
              </a:rPr>
              <a:t>J.</a:t>
            </a:r>
            <a:r>
              <a:rPr b="1" lang="en-US" sz="1600" spc="4" strike="noStrike">
                <a:latin typeface="Arial"/>
              </a:rPr>
              <a:t> </a:t>
            </a:r>
            <a:r>
              <a:rPr b="1" lang="en-US" sz="1600" spc="-1" strike="noStrike">
                <a:latin typeface="Arial"/>
              </a:rPr>
              <a:t>Kirk Wiebe:</a:t>
            </a:r>
            <a:r>
              <a:rPr b="1" lang="en-US" sz="1600" spc="-26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"</a:t>
            </a:r>
            <a:r>
              <a:rPr b="0" i="1" lang="en-US" sz="1600" spc="-1" strike="noStrike">
                <a:latin typeface="Arial"/>
              </a:rPr>
              <a:t>HAMR</a:t>
            </a:r>
            <a:r>
              <a:rPr b="0" i="1" lang="en-US" sz="1600" spc="18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(and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Scorecard)</a:t>
            </a:r>
            <a:r>
              <a:rPr b="0" i="1" lang="en-US" sz="1600" spc="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...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is designed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to </a:t>
            </a:r>
            <a:r>
              <a:rPr b="0" i="1" lang="en-US" sz="1600" spc="-12" strike="noStrike">
                <a:latin typeface="Arial"/>
              </a:rPr>
              <a:t>change </a:t>
            </a:r>
            <a:r>
              <a:rPr b="0" i="1" lang="en-US" sz="1600" spc="-1" strike="noStrike">
                <a:latin typeface="Arial"/>
              </a:rPr>
              <a:t>votes</a:t>
            </a:r>
            <a:r>
              <a:rPr b="0" i="1" lang="en-US" sz="1600" spc="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on the</a:t>
            </a:r>
            <a:r>
              <a:rPr b="0" i="1" lang="en-US" sz="1600" spc="4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fly.</a:t>
            </a:r>
            <a:r>
              <a:rPr b="0" i="1" lang="en-US" sz="1600" spc="18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As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they</a:t>
            </a:r>
            <a:r>
              <a:rPr b="0" i="1" lang="en-US" sz="1600" spc="18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are</a:t>
            </a:r>
            <a:r>
              <a:rPr b="0" i="1" lang="en-US" sz="1600" spc="4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reported</a:t>
            </a:r>
            <a:r>
              <a:rPr b="0" i="1" lang="en-US" sz="1600" spc="18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...by</a:t>
            </a:r>
            <a:r>
              <a:rPr b="0" i="1" lang="en-US" sz="1600" spc="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locations in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all Precincts and Counties...</a:t>
            </a:r>
            <a:r>
              <a:rPr b="0" i="1" lang="en-US" sz="1600" spc="45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as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totals</a:t>
            </a:r>
            <a:r>
              <a:rPr b="0" i="1" lang="en-US" sz="1600" spc="4" strike="noStrike">
                <a:latin typeface="Arial"/>
              </a:rPr>
              <a:t> </a:t>
            </a:r>
            <a:r>
              <a:rPr b="0" i="1" lang="en-US" sz="1600" spc="-26" strike="noStrike">
                <a:latin typeface="Arial"/>
              </a:rPr>
              <a:t>are </a:t>
            </a:r>
            <a:r>
              <a:rPr b="0" i="1" lang="en-US" sz="1600" spc="-1" strike="noStrike">
                <a:latin typeface="Arial"/>
              </a:rPr>
              <a:t>reported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via</a:t>
            </a:r>
            <a:r>
              <a:rPr b="0" i="1" lang="en-US" sz="1600" spc="-15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the</a:t>
            </a:r>
            <a:r>
              <a:rPr b="0" i="1" lang="en-US" sz="1600" spc="18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Internet,</a:t>
            </a:r>
            <a:r>
              <a:rPr b="0" i="1" lang="en-US" sz="1600" spc="18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the</a:t>
            </a:r>
            <a:r>
              <a:rPr b="0" i="1" lang="en-US" sz="1600" spc="4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data</a:t>
            </a:r>
            <a:r>
              <a:rPr b="0" i="1" lang="en-US" sz="1600" spc="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is grabbed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in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real</a:t>
            </a:r>
            <a:r>
              <a:rPr b="0" i="1" lang="en-US" sz="1600" spc="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time,</a:t>
            </a:r>
            <a:r>
              <a:rPr b="0" i="1" lang="en-US" sz="1600" spc="4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changed,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... and</a:t>
            </a:r>
            <a:r>
              <a:rPr b="0" i="1" lang="en-US" sz="1600" spc="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this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happens</a:t>
            </a:r>
            <a:r>
              <a:rPr b="0" i="1" lang="en-US" sz="1600" spc="18" strike="noStrike">
                <a:latin typeface="Arial"/>
              </a:rPr>
              <a:t> </a:t>
            </a:r>
            <a:r>
              <a:rPr b="0" i="1" lang="en-US" sz="1600" spc="-26" strike="noStrike">
                <a:latin typeface="Arial"/>
              </a:rPr>
              <a:t>in </a:t>
            </a:r>
            <a:r>
              <a:rPr b="0" i="1" lang="en-US" sz="1600" spc="-1" strike="noStrike">
                <a:latin typeface="Arial"/>
              </a:rPr>
              <a:t>microseconds....</a:t>
            </a:r>
            <a:r>
              <a:rPr b="0" i="1" lang="en-US" sz="1600" spc="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the data</a:t>
            </a:r>
            <a:r>
              <a:rPr b="0" i="1" lang="en-US" sz="1600" spc="18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is</a:t>
            </a:r>
            <a:r>
              <a:rPr b="0" i="1" lang="en-US" sz="1600" spc="4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changed so</a:t>
            </a:r>
            <a:r>
              <a:rPr b="0" i="1" lang="en-US" sz="1600" spc="-15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quickly</a:t>
            </a:r>
            <a:r>
              <a:rPr b="0" i="1" lang="en-US" sz="1600" spc="-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in</a:t>
            </a:r>
            <a:r>
              <a:rPr b="0" i="1" lang="en-US" sz="1600" spc="-15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the favor</a:t>
            </a:r>
            <a:r>
              <a:rPr b="0" i="1" lang="en-US" sz="1600" spc="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of</a:t>
            </a:r>
            <a:r>
              <a:rPr b="0" i="1" lang="en-US" sz="1600" spc="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(the preferred Candidate)</a:t>
            </a:r>
            <a:r>
              <a:rPr b="0" i="1" lang="en-US" sz="1600" spc="474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that</a:t>
            </a:r>
            <a:r>
              <a:rPr b="0" i="1" lang="en-US" sz="1600" spc="18" strike="noStrike">
                <a:latin typeface="Arial"/>
              </a:rPr>
              <a:t> </a:t>
            </a:r>
            <a:r>
              <a:rPr b="0" i="1" lang="en-US" sz="1600" spc="-26" strike="noStrike">
                <a:latin typeface="Arial"/>
              </a:rPr>
              <a:t>no </a:t>
            </a:r>
            <a:r>
              <a:rPr b="0" i="1" lang="en-US" sz="1600" spc="-1" strike="noStrike">
                <a:latin typeface="Arial"/>
              </a:rPr>
              <a:t>one notices a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delay</a:t>
            </a:r>
            <a:r>
              <a:rPr b="0" i="1" lang="en-US" sz="1600" spc="9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and just</a:t>
            </a:r>
            <a:r>
              <a:rPr b="0" i="1" lang="en-US" sz="1600" spc="-15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accepts</a:t>
            </a:r>
            <a:r>
              <a:rPr b="0" i="1" lang="en-US" sz="1600" spc="4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the</a:t>
            </a:r>
            <a:r>
              <a:rPr b="0" i="1" lang="en-US" sz="1600" spc="9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total.</a:t>
            </a:r>
            <a:r>
              <a:rPr b="0" i="1" lang="en-US" sz="1600" spc="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This has been going on</a:t>
            </a:r>
            <a:r>
              <a:rPr b="0" i="1" lang="en-US" sz="1600" spc="-7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in</a:t>
            </a:r>
            <a:r>
              <a:rPr b="0" i="1" lang="en-US" sz="1600" spc="-12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numerous</a:t>
            </a:r>
            <a:r>
              <a:rPr b="0" i="1" lang="en-US" sz="1600" spc="24" strike="noStrike">
                <a:latin typeface="Arial"/>
              </a:rPr>
              <a:t> </a:t>
            </a:r>
            <a:r>
              <a:rPr b="0" i="1" lang="en-US" sz="1600" spc="-12" strike="noStrike">
                <a:latin typeface="Arial"/>
              </a:rPr>
              <a:t>States, </a:t>
            </a:r>
            <a:r>
              <a:rPr b="0" i="1" lang="en-US" sz="1600" spc="-1" strike="noStrike">
                <a:latin typeface="Arial"/>
              </a:rPr>
              <a:t>including</a:t>
            </a:r>
            <a:r>
              <a:rPr b="0" i="1" lang="en-US" sz="1600" spc="29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Battleground</a:t>
            </a:r>
            <a:r>
              <a:rPr b="0" i="1" lang="en-US" sz="1600" spc="43" strike="noStrike">
                <a:latin typeface="Arial"/>
              </a:rPr>
              <a:t> </a:t>
            </a:r>
            <a:r>
              <a:rPr b="0" i="1" lang="en-US" sz="1600" spc="-1" strike="noStrike">
                <a:latin typeface="Arial"/>
              </a:rPr>
              <a:t>States</a:t>
            </a:r>
            <a:r>
              <a:rPr b="0" lang="en-US" sz="1600" spc="-1" strike="noStrike">
                <a:latin typeface="Arial"/>
              </a:rPr>
              <a:t>..."</a:t>
            </a:r>
            <a:r>
              <a:rPr b="0" lang="en-US" sz="1600" spc="52" strike="noStrike">
                <a:latin typeface="Arial"/>
              </a:rPr>
              <a:t> </a:t>
            </a:r>
            <a:r>
              <a:rPr b="0" lang="en-US" sz="1600" spc="-1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https://rumble.com/v2ud204-nsa-</a:t>
            </a:r>
            <a:r>
              <a:rPr b="0" lang="en-US" sz="16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whistle-blower-describes-</a:t>
            </a:r>
            <a:r>
              <a:rPr b="0" lang="en-US" sz="1600" spc="-12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hammer-and-</a:t>
            </a:r>
            <a:r>
              <a:rPr b="0" lang="en-US" sz="16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scorecard.html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288" name="object 5" descr=""/>
          <p:cNvPicPr/>
          <p:nvPr/>
        </p:nvPicPr>
        <p:blipFill>
          <a:blip r:embed="rId1"/>
          <a:stretch/>
        </p:blipFill>
        <p:spPr>
          <a:xfrm>
            <a:off x="2150280" y="1652040"/>
            <a:ext cx="5284800" cy="3175560"/>
          </a:xfrm>
          <a:prstGeom prst="rect">
            <a:avLst/>
          </a:prstGeom>
          <a:ln>
            <a:noFill/>
          </a:ln>
        </p:spPr>
      </p:pic>
      <p:sp>
        <p:nvSpPr>
          <p:cNvPr id="289" name="CustomShape 4"/>
          <p:cNvSpPr/>
          <p:nvPr/>
        </p:nvSpPr>
        <p:spPr>
          <a:xfrm>
            <a:off x="9242640" y="680076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18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object 2" descr=""/>
          <p:cNvPicPr/>
          <p:nvPr/>
        </p:nvPicPr>
        <p:blipFill>
          <a:blip r:embed="rId1"/>
          <a:stretch/>
        </p:blipFill>
        <p:spPr>
          <a:xfrm>
            <a:off x="736560" y="1117080"/>
            <a:ext cx="7974360" cy="5917680"/>
          </a:xfrm>
          <a:prstGeom prst="rect">
            <a:avLst/>
          </a:prstGeom>
          <a:ln>
            <a:noFill/>
          </a:ln>
        </p:spPr>
      </p:pic>
      <p:graphicFrame>
        <p:nvGraphicFramePr>
          <p:cNvPr id="291" name="Table 1"/>
          <p:cNvGraphicFramePr/>
          <p:nvPr/>
        </p:nvGraphicFramePr>
        <p:xfrm>
          <a:off x="2751840" y="3814560"/>
          <a:ext cx="4425480" cy="618120"/>
        </p:xfrm>
        <a:graphic>
          <a:graphicData uri="http://schemas.openxmlformats.org/drawingml/2006/table">
            <a:tbl>
              <a:tblPr/>
              <a:tblGrid>
                <a:gridCol w="734400"/>
                <a:gridCol w="1783440"/>
                <a:gridCol w="1907640"/>
              </a:tblGrid>
              <a:tr h="199080">
                <a:tc>
                  <a:txBody>
                    <a:bodyPr lIns="0" rIns="0" tIns="0" bIns="0">
                      <a:noAutofit/>
                    </a:bodyPr>
                    <a:p>
                      <a:pPr marL="29880">
                        <a:lnSpc>
                          <a:spcPts val="1270"/>
                        </a:lnSpc>
                      </a:pPr>
                      <a:r>
                        <a:rPr b="1" lang="en-US" sz="12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Carrier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>
                    <a:lnL w="2808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28080">
                      <a:solidFill>
                        <a:srgbClr val="000000"/>
                      </a:solidFill>
                    </a:lnT>
                    <a:lnB w="381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0" rIns="0" tIns="0" bIns="0">
                      <a:noAutofit/>
                    </a:bodyPr>
                    <a:p>
                      <a:pPr marL="29880">
                        <a:lnSpc>
                          <a:spcPts val="1270"/>
                        </a:lnSpc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4G</a:t>
                      </a:r>
                      <a:r>
                        <a:rPr b="1" lang="en-US" sz="12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LTE</a:t>
                      </a:r>
                      <a:r>
                        <a:rPr b="1" lang="en-US" sz="1200" spc="-21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b="1" lang="en-US" sz="12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Bands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28080">
                      <a:solidFill>
                        <a:srgbClr val="000000"/>
                      </a:solidFill>
                    </a:lnT>
                    <a:lnB w="381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0" rIns="0" tIns="0" bIns="0">
                      <a:noAutofit/>
                    </a:bodyPr>
                    <a:p>
                      <a:pPr marL="30600">
                        <a:lnSpc>
                          <a:spcPts val="1270"/>
                        </a:lnSpc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Main</a:t>
                      </a:r>
                      <a:r>
                        <a:rPr b="1" lang="en-US" sz="12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 Frequencies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000000"/>
                      </a:solidFill>
                    </a:lnL>
                    <a:lnR w="28080">
                      <a:solidFill>
                        <a:srgbClr val="000000"/>
                      </a:solidFill>
                    </a:lnR>
                    <a:lnT w="28080">
                      <a:solidFill>
                        <a:srgbClr val="000000"/>
                      </a:solidFill>
                    </a:lnT>
                    <a:lnB w="381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8800">
                <a:tc>
                  <a:txBody>
                    <a:bodyPr lIns="0" rIns="0" tIns="4320" bIns="0">
                      <a:noAutofit/>
                    </a:bodyPr>
                    <a:p>
                      <a:pPr marL="29880">
                        <a:lnSpc>
                          <a:spcPct val="100000"/>
                        </a:lnSpc>
                        <a:spcBef>
                          <a:spcPts val="34"/>
                        </a:spcBef>
                      </a:pPr>
                      <a:r>
                        <a:rPr b="0" lang="en-US" sz="1200" spc="-21" strike="noStrike">
                          <a:solidFill>
                            <a:srgbClr val="000000"/>
                          </a:solidFill>
                          <a:latin typeface="Arial"/>
                        </a:rPr>
                        <a:t>AT&amp;T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3816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0" rIns="0" tIns="0" bIns="0">
                      <a:noAutofit/>
                    </a:bodyPr>
                    <a:p>
                      <a:pPr marL="30960">
                        <a:lnSpc>
                          <a:spcPts val="1426"/>
                        </a:lnSpc>
                      </a:pPr>
                      <a:r>
                        <a:rPr b="1" lang="en-US" sz="13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2,4</a:t>
                      </a:r>
                      <a:r>
                        <a:rPr b="0" lang="en-US" sz="12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,5,</a:t>
                      </a:r>
                      <a:r>
                        <a:rPr b="1" lang="en-US" sz="13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r>
                        <a:rPr b="0" lang="en-US" sz="12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,14,</a:t>
                      </a:r>
                      <a:r>
                        <a:rPr b="1" lang="en-US" sz="13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  <a:r>
                        <a:rPr b="0" lang="en-US" sz="12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,29,30,66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3816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0" rIns="0" tIns="4320" bIns="0">
                      <a:noAutofit/>
                    </a:bodyPr>
                    <a:p>
                      <a:pPr marL="30600">
                        <a:lnSpc>
                          <a:spcPct val="100000"/>
                        </a:lnSpc>
                        <a:spcBef>
                          <a:spcPts val="34"/>
                        </a:spcBef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1900,</a:t>
                      </a:r>
                      <a:r>
                        <a:rPr b="0" lang="en-US" sz="1200" spc="-52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1700</a:t>
                      </a:r>
                      <a:r>
                        <a:rPr b="0" lang="en-US" sz="1200" spc="-41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abcde,</a:t>
                      </a:r>
                      <a:r>
                        <a:rPr b="0" lang="en-US" sz="1200" spc="-60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b="0" lang="en-US" sz="12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700bc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3816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0240">
                <a:tc>
                  <a:txBody>
                    <a:bodyPr lIns="0" rIns="0" tIns="5400" bIns="0">
                      <a:noAutofit/>
                    </a:bodyPr>
                    <a:p>
                      <a:pPr marL="298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b="0" lang="en-US" sz="12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Verizon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0" rIns="0" tIns="0" bIns="0">
                      <a:noAutofit/>
                    </a:bodyPr>
                    <a:p>
                      <a:pPr marL="30960">
                        <a:lnSpc>
                          <a:spcPts val="1429"/>
                        </a:lnSpc>
                      </a:pPr>
                      <a:r>
                        <a:rPr b="1" lang="en-US" sz="13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2,4</a:t>
                      </a:r>
                      <a:r>
                        <a:rPr b="0" lang="en-US" sz="12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,5,</a:t>
                      </a:r>
                      <a:r>
                        <a:rPr b="1" lang="en-US" sz="13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  <a:r>
                        <a:rPr b="0" lang="en-US" sz="12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,46,48,</a:t>
                      </a:r>
                      <a:r>
                        <a:rPr b="1" lang="en-US" sz="13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66</a:t>
                      </a:r>
                      <a:endParaRPr b="0" lang="en-US" sz="1300" spc="-1" strike="noStrike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0" rIns="0" tIns="5400" bIns="0">
                      <a:noAutofit/>
                    </a:bodyPr>
                    <a:p>
                      <a:pPr marL="306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1900,</a:t>
                      </a:r>
                      <a:r>
                        <a:rPr b="0" lang="en-US" sz="1200" spc="-32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1700</a:t>
                      </a:r>
                      <a:r>
                        <a:rPr b="0" lang="en-US" sz="1200" spc="-26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f,</a:t>
                      </a:r>
                      <a:r>
                        <a:rPr b="0" lang="en-US" sz="1200" spc="-46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700</a:t>
                      </a:r>
                      <a:r>
                        <a:rPr b="0" lang="en-US" sz="1200" spc="-35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b="0" lang="en-US" sz="1200" spc="-52" strike="noStrike">
                          <a:solidFill>
                            <a:srgbClr val="000000"/>
                          </a:solidFill>
                          <a:latin typeface="Arial"/>
                        </a:rPr>
                        <a:t>c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92" name="Group 2"/>
          <p:cNvGrpSpPr/>
          <p:nvPr/>
        </p:nvGrpSpPr>
        <p:grpSpPr>
          <a:xfrm>
            <a:off x="6993720" y="1517760"/>
            <a:ext cx="469080" cy="723960"/>
            <a:chOff x="6993720" y="1517760"/>
            <a:chExt cx="469080" cy="723960"/>
          </a:xfrm>
        </p:grpSpPr>
        <p:sp>
          <p:nvSpPr>
            <p:cNvPr id="293" name="CustomShape 3"/>
            <p:cNvSpPr/>
            <p:nvPr/>
          </p:nvSpPr>
          <p:spPr>
            <a:xfrm>
              <a:off x="7153560" y="1517760"/>
              <a:ext cx="73440" cy="710280"/>
            </a:xfrm>
            <a:custGeom>
              <a:avLst/>
              <a:gdLst/>
              <a:ahLst/>
              <a:rect l="l" t="t" r="r" b="b"/>
              <a:pathLst>
                <a:path w="73659" h="710564">
                  <a:moveTo>
                    <a:pt x="0" y="0"/>
                  </a:moveTo>
                  <a:lnTo>
                    <a:pt x="0" y="710184"/>
                  </a:lnTo>
                  <a:moveTo>
                    <a:pt x="70103" y="0"/>
                  </a:moveTo>
                  <a:lnTo>
                    <a:pt x="73151" y="707136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94" name="object 6" descr=""/>
            <p:cNvPicPr/>
            <p:nvPr/>
          </p:nvPicPr>
          <p:blipFill>
            <a:blip r:embed="rId2"/>
            <a:stretch/>
          </p:blipFill>
          <p:spPr>
            <a:xfrm>
              <a:off x="6993720" y="2165760"/>
              <a:ext cx="159840" cy="759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5" name="object 7" descr=""/>
            <p:cNvPicPr/>
            <p:nvPr/>
          </p:nvPicPr>
          <p:blipFill>
            <a:blip r:embed="rId3"/>
            <a:stretch/>
          </p:blipFill>
          <p:spPr>
            <a:xfrm>
              <a:off x="7223760" y="2165760"/>
              <a:ext cx="239040" cy="759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96" name="CustomShape 4"/>
          <p:cNvSpPr/>
          <p:nvPr/>
        </p:nvSpPr>
        <p:spPr>
          <a:xfrm>
            <a:off x="7479360" y="2079360"/>
            <a:ext cx="1244880" cy="22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1400" spc="-1" strike="noStrike">
                <a:latin typeface="Arial"/>
              </a:rPr>
              <a:t>Band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14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12" strike="noStrike">
                <a:latin typeface="Arial"/>
              </a:rPr>
              <a:t>~1.5%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97" name="TextShape 5"/>
          <p:cNvSpPr txBox="1"/>
          <p:nvPr/>
        </p:nvSpPr>
        <p:spPr>
          <a:xfrm>
            <a:off x="536040" y="387720"/>
            <a:ext cx="8986320" cy="1377000"/>
          </a:xfrm>
          <a:prstGeom prst="rect">
            <a:avLst/>
          </a:prstGeom>
          <a:noFill/>
          <a:ln>
            <a:noFill/>
          </a:ln>
        </p:spPr>
        <p:txBody>
          <a:bodyPr lIns="0" rIns="0" tIns="79200" bIns="0">
            <a:noAutofit/>
          </a:bodyPr>
          <a:p>
            <a:pPr marL="541080">
              <a:lnSpc>
                <a:spcPct val="100000"/>
              </a:lnSpc>
              <a:spcBef>
                <a:spcPts val="111"/>
              </a:spcBef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4G</a:t>
            </a:r>
            <a:r>
              <a:rPr b="0" lang="en-US" sz="32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LTE</a:t>
            </a:r>
            <a:r>
              <a:rPr b="0" lang="en-US" sz="3200" spc="-4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Spectrum</a:t>
            </a:r>
            <a:r>
              <a:rPr b="0" lang="en-US" sz="32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Available</a:t>
            </a:r>
            <a:r>
              <a:rPr b="0" lang="en-US" sz="3200" spc="-4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to</a:t>
            </a:r>
            <a:r>
              <a:rPr b="0" lang="en-US" sz="32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Public</a:t>
            </a:r>
            <a:r>
              <a:rPr b="0" lang="en-US" sz="32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2" strike="noStrike">
                <a:solidFill>
                  <a:srgbClr val="000000"/>
                </a:solidFill>
                <a:latin typeface="Arial"/>
              </a:rPr>
              <a:t>Safety</a:t>
            </a:r>
            <a:endParaRPr b="0" lang="en-US" sz="3200" spc="-1" strike="noStrike">
              <a:latin typeface="Calibri"/>
            </a:endParaRPr>
          </a:p>
        </p:txBody>
      </p:sp>
      <p:sp>
        <p:nvSpPr>
          <p:cNvPr id="298" name="CustomShape 6"/>
          <p:cNvSpPr/>
          <p:nvPr/>
        </p:nvSpPr>
        <p:spPr>
          <a:xfrm>
            <a:off x="7153560" y="1517760"/>
            <a:ext cx="73440" cy="710280"/>
          </a:xfrm>
          <a:custGeom>
            <a:avLst/>
            <a:gdLst/>
            <a:ahLst/>
            <a:rect l="l" t="t" r="r" b="b"/>
            <a:pathLst>
              <a:path w="73659" h="710564">
                <a:moveTo>
                  <a:pt x="0" y="0"/>
                </a:moveTo>
                <a:lnTo>
                  <a:pt x="0" y="710184"/>
                </a:lnTo>
                <a:moveTo>
                  <a:pt x="70103" y="0"/>
                </a:moveTo>
                <a:lnTo>
                  <a:pt x="73151" y="707136"/>
                </a:lnTo>
              </a:path>
            </a:pathLst>
          </a:custGeom>
          <a:noFill/>
          <a:ln w="1224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9" name="CustomShape 7"/>
          <p:cNvSpPr/>
          <p:nvPr/>
        </p:nvSpPr>
        <p:spPr>
          <a:xfrm>
            <a:off x="536040" y="6712920"/>
            <a:ext cx="9034920" cy="52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44280" bIns="0">
            <a:spAutoFit/>
          </a:bodyPr>
          <a:p>
            <a:pPr algn="r">
              <a:lnSpc>
                <a:spcPct val="100000"/>
              </a:lnSpc>
              <a:spcBef>
                <a:spcPts val="349"/>
              </a:spcBef>
            </a:pPr>
            <a:r>
              <a:rPr b="0" lang="en-US" sz="1800" spc="-26" strike="noStrike">
                <a:latin typeface="Arial"/>
              </a:rPr>
              <a:t>19</a:t>
            </a:r>
            <a:endParaRPr b="0" lang="en-US" sz="18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64"/>
              </a:spcBef>
            </a:pPr>
            <a:r>
              <a:rPr b="0" lang="en-US" sz="12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2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4"/>
              </a:rPr>
              <a:t>www.phonearena.com/news/Cheat-sheet-which-</a:t>
            </a:r>
            <a:r>
              <a:rPr b="0" lang="en-US" sz="1200" spc="-1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5"/>
              </a:rPr>
              <a:t>4G-LTE-</a:t>
            </a:r>
            <a:r>
              <a:rPr b="0" lang="en-US" sz="12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6"/>
              </a:rPr>
              <a:t>bands-do-AT-</a:t>
            </a:r>
            <a:r>
              <a:rPr b="0" lang="en-US" sz="1200" spc="-1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7"/>
              </a:rPr>
              <a:t>T-</a:t>
            </a:r>
            <a:r>
              <a:rPr b="0" lang="en-US" sz="12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8"/>
              </a:rPr>
              <a:t>Verizon-T-Mobile-and-Sprint-use-in-the-USA_id77933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xtShape 1"/>
          <p:cNvSpPr txBox="1"/>
          <p:nvPr/>
        </p:nvSpPr>
        <p:spPr>
          <a:xfrm>
            <a:off x="1302480" y="666000"/>
            <a:ext cx="7462080" cy="131040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>
            <a:noAutofit/>
          </a:bodyPr>
          <a:p>
            <a:pPr marL="2044080" indent="-2031480">
              <a:lnSpc>
                <a:spcPct val="100000"/>
              </a:lnSpc>
              <a:spcBef>
                <a:spcPts val="99"/>
              </a:spcBef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First</a:t>
            </a:r>
            <a:r>
              <a:rPr b="0" lang="en-US" sz="4000" spc="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Responders</a:t>
            </a:r>
            <a:r>
              <a:rPr b="0" lang="en-US" sz="4000" spc="18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Preemptive</a:t>
            </a:r>
            <a:r>
              <a:rPr b="0" lang="en-US" sz="40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26" strike="noStrike">
                <a:solidFill>
                  <a:srgbClr val="000000"/>
                </a:solidFill>
                <a:latin typeface="Arial"/>
              </a:rPr>
              <a:t>US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Coverage </a:t>
            </a:r>
            <a:r>
              <a:rPr b="0" lang="en-US" sz="4000" spc="-21" strike="noStrike">
                <a:solidFill>
                  <a:srgbClr val="000000"/>
                </a:solidFill>
                <a:latin typeface="Arial"/>
              </a:rPr>
              <a:t>(5G)</a:t>
            </a:r>
            <a:endParaRPr b="0" lang="en-US" sz="4000" spc="-1" strike="noStrike">
              <a:latin typeface="Calibri"/>
            </a:endParaRPr>
          </a:p>
        </p:txBody>
      </p:sp>
      <p:pic>
        <p:nvPicPr>
          <p:cNvPr id="301" name="object 3" descr=""/>
          <p:cNvPicPr/>
          <p:nvPr/>
        </p:nvPicPr>
        <p:blipFill>
          <a:blip r:embed="rId1"/>
          <a:stretch/>
        </p:blipFill>
        <p:spPr>
          <a:xfrm>
            <a:off x="457200" y="2258640"/>
            <a:ext cx="9143640" cy="4809240"/>
          </a:xfrm>
          <a:prstGeom prst="rect">
            <a:avLst/>
          </a:prstGeom>
          <a:ln>
            <a:noFill/>
          </a:ln>
        </p:spPr>
      </p:pic>
      <p:sp>
        <p:nvSpPr>
          <p:cNvPr id="302" name="CustomShape 2"/>
          <p:cNvSpPr/>
          <p:nvPr/>
        </p:nvSpPr>
        <p:spPr>
          <a:xfrm>
            <a:off x="3785040" y="7036920"/>
            <a:ext cx="2670480" cy="22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14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4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2"/>
              </a:rPr>
              <a:t>www.nperf.com/en/map/5g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03" name="CustomShape 3"/>
          <p:cNvSpPr/>
          <p:nvPr/>
        </p:nvSpPr>
        <p:spPr>
          <a:xfrm>
            <a:off x="9242640" y="697608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20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CustomShape 1"/>
          <p:cNvSpPr/>
          <p:nvPr/>
        </p:nvSpPr>
        <p:spPr>
          <a:xfrm>
            <a:off x="3093840" y="726840"/>
            <a:ext cx="3870000" cy="1171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 algn="ctr">
              <a:lnSpc>
                <a:spcPts val="4425"/>
              </a:lnSpc>
            </a:pPr>
            <a:r>
              <a:rPr b="0" lang="en-US" sz="4000" spc="-1" strike="noStrike">
                <a:latin typeface="Arial"/>
              </a:rPr>
              <a:t>St. Johns </a:t>
            </a:r>
            <a:r>
              <a:rPr b="0" lang="en-US" sz="4000" spc="-12" strike="noStrike">
                <a:latin typeface="Arial"/>
              </a:rPr>
              <a:t>County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4000" spc="-12" strike="noStrike">
                <a:latin typeface="Arial"/>
              </a:rPr>
              <a:t>Florida</a:t>
            </a:r>
            <a:endParaRPr b="0" lang="en-US" sz="4000" spc="-1" strike="noStrike">
              <a:latin typeface="Arial"/>
            </a:endParaRPr>
          </a:p>
        </p:txBody>
      </p:sp>
      <p:pic>
        <p:nvPicPr>
          <p:cNvPr id="305" name="object 3" descr=""/>
          <p:cNvPicPr/>
          <p:nvPr/>
        </p:nvPicPr>
        <p:blipFill>
          <a:blip r:embed="rId1"/>
          <a:stretch/>
        </p:blipFill>
        <p:spPr>
          <a:xfrm>
            <a:off x="457200" y="681120"/>
            <a:ext cx="9143640" cy="6633720"/>
          </a:xfrm>
          <a:prstGeom prst="rect">
            <a:avLst/>
          </a:prstGeom>
          <a:ln>
            <a:noFill/>
          </a:ln>
        </p:spPr>
      </p:pic>
      <p:sp>
        <p:nvSpPr>
          <p:cNvPr id="306" name="TextShape 2"/>
          <p:cNvSpPr txBox="1"/>
          <p:nvPr/>
        </p:nvSpPr>
        <p:spPr>
          <a:xfrm>
            <a:off x="8142120" y="1396440"/>
            <a:ext cx="1296360" cy="1311840"/>
          </a:xfrm>
          <a:prstGeom prst="rect">
            <a:avLst/>
          </a:prstGeom>
          <a:noFill/>
          <a:ln>
            <a:noFill/>
          </a:ln>
        </p:spPr>
        <p:txBody>
          <a:bodyPr lIns="0" rIns="0" tIns="14040" bIns="0">
            <a:noAutofit/>
          </a:bodyPr>
          <a:p>
            <a:pPr marL="12600" algn="ctr">
              <a:lnSpc>
                <a:spcPct val="99000"/>
              </a:lnSpc>
              <a:spcBef>
                <a:spcPts val="111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St.</a:t>
            </a:r>
            <a:r>
              <a:rPr b="0" lang="en-US" sz="24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2" strike="noStrike">
                <a:solidFill>
                  <a:srgbClr val="000000"/>
                </a:solidFill>
                <a:latin typeface="Arial"/>
              </a:rPr>
              <a:t>Johns County Florida</a:t>
            </a:r>
            <a:endParaRPr b="0" lang="en-US" sz="2400" spc="-1" strike="noStrike">
              <a:latin typeface="Calibri"/>
            </a:endParaRPr>
          </a:p>
        </p:txBody>
      </p:sp>
      <p:grpSp>
        <p:nvGrpSpPr>
          <p:cNvPr id="307" name="Group 3"/>
          <p:cNvGrpSpPr/>
          <p:nvPr/>
        </p:nvGrpSpPr>
        <p:grpSpPr>
          <a:xfrm>
            <a:off x="7399080" y="1559160"/>
            <a:ext cx="721080" cy="397800"/>
            <a:chOff x="7399080" y="1559160"/>
            <a:chExt cx="721080" cy="397800"/>
          </a:xfrm>
        </p:grpSpPr>
        <p:sp>
          <p:nvSpPr>
            <p:cNvPr id="308" name="CustomShape 4"/>
            <p:cNvSpPr/>
            <p:nvPr/>
          </p:nvSpPr>
          <p:spPr>
            <a:xfrm>
              <a:off x="7399080" y="1559160"/>
              <a:ext cx="721080" cy="397800"/>
            </a:xfrm>
            <a:custGeom>
              <a:avLst/>
              <a:gdLst/>
              <a:ahLst/>
              <a:rect l="l" t="t" r="r" b="b"/>
              <a:pathLst>
                <a:path w="721359" h="398144">
                  <a:moveTo>
                    <a:pt x="224028" y="397763"/>
                  </a:moveTo>
                  <a:lnTo>
                    <a:pt x="0" y="315468"/>
                  </a:lnTo>
                  <a:lnTo>
                    <a:pt x="123444" y="111252"/>
                  </a:lnTo>
                  <a:lnTo>
                    <a:pt x="149352" y="182880"/>
                  </a:lnTo>
                  <a:lnTo>
                    <a:pt x="670560" y="0"/>
                  </a:lnTo>
                  <a:lnTo>
                    <a:pt x="720852" y="143256"/>
                  </a:lnTo>
                  <a:lnTo>
                    <a:pt x="199644" y="326136"/>
                  </a:lnTo>
                  <a:lnTo>
                    <a:pt x="224028" y="397763"/>
                  </a:lnTo>
                  <a:close/>
                </a:path>
              </a:pathLst>
            </a:custGeom>
            <a:solidFill>
              <a:srgbClr val="badfe2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9" name="CustomShape 5"/>
            <p:cNvSpPr/>
            <p:nvPr/>
          </p:nvSpPr>
          <p:spPr>
            <a:xfrm>
              <a:off x="7399080" y="1559160"/>
              <a:ext cx="721080" cy="397800"/>
            </a:xfrm>
            <a:custGeom>
              <a:avLst/>
              <a:gdLst/>
              <a:ahLst/>
              <a:rect l="l" t="t" r="r" b="b"/>
              <a:pathLst>
                <a:path w="721359" h="398144">
                  <a:moveTo>
                    <a:pt x="123444" y="111252"/>
                  </a:moveTo>
                  <a:lnTo>
                    <a:pt x="149352" y="182880"/>
                  </a:lnTo>
                  <a:lnTo>
                    <a:pt x="670560" y="0"/>
                  </a:lnTo>
                  <a:lnTo>
                    <a:pt x="720852" y="143256"/>
                  </a:lnTo>
                  <a:lnTo>
                    <a:pt x="199644" y="326136"/>
                  </a:lnTo>
                  <a:lnTo>
                    <a:pt x="224028" y="397763"/>
                  </a:lnTo>
                  <a:lnTo>
                    <a:pt x="0" y="315468"/>
                  </a:lnTo>
                  <a:lnTo>
                    <a:pt x="123444" y="111252"/>
                  </a:lnTo>
                  <a:close/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10" name="CustomShape 6"/>
          <p:cNvSpPr/>
          <p:nvPr/>
        </p:nvSpPr>
        <p:spPr>
          <a:xfrm>
            <a:off x="9242640" y="671688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21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TextShape 1"/>
          <p:cNvSpPr txBox="1"/>
          <p:nvPr/>
        </p:nvSpPr>
        <p:spPr>
          <a:xfrm>
            <a:off x="1171440" y="460440"/>
            <a:ext cx="7706160" cy="1325880"/>
          </a:xfrm>
          <a:prstGeom prst="rect">
            <a:avLst/>
          </a:prstGeom>
          <a:noFill/>
          <a:ln>
            <a:noFill/>
          </a:ln>
        </p:spPr>
        <p:txBody>
          <a:bodyPr lIns="0" rIns="0" tIns="28080" bIns="0">
            <a:noAutofit/>
          </a:bodyPr>
          <a:p>
            <a:pPr marL="567000" indent="-554760">
              <a:lnSpc>
                <a:spcPts val="3830"/>
              </a:lnSpc>
              <a:spcBef>
                <a:spcPts val="221"/>
              </a:spcBef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Was</a:t>
            </a:r>
            <a:r>
              <a:rPr b="0" lang="en-US" sz="3200" spc="-3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3200" spc="-3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5G</a:t>
            </a:r>
            <a:r>
              <a:rPr b="0" lang="en-US" sz="32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Public</a:t>
            </a:r>
            <a:r>
              <a:rPr b="0" lang="en-US" sz="32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Safety</a:t>
            </a:r>
            <a:r>
              <a:rPr b="0" lang="en-US" sz="32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Network</a:t>
            </a:r>
            <a:r>
              <a:rPr b="0" lang="en-US" sz="32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used</a:t>
            </a:r>
            <a:r>
              <a:rPr b="0" lang="en-US" sz="32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26" strike="noStrike">
                <a:solidFill>
                  <a:srgbClr val="000000"/>
                </a:solidFill>
                <a:latin typeface="Arial"/>
              </a:rPr>
              <a:t>to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Monitor</a:t>
            </a:r>
            <a:r>
              <a:rPr b="0" lang="en-US" sz="3200" spc="-5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Florida</a:t>
            </a:r>
            <a:r>
              <a:rPr b="0" lang="en-US" sz="3200" spc="-5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Voter</a:t>
            </a:r>
            <a:r>
              <a:rPr b="0" lang="en-US" sz="32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Precinct</a:t>
            </a:r>
            <a:r>
              <a:rPr b="0" lang="en-US" sz="3200" spc="-4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2" strike="noStrike">
                <a:solidFill>
                  <a:srgbClr val="000000"/>
                </a:solidFill>
                <a:latin typeface="Arial"/>
              </a:rPr>
              <a:t>Data?</a:t>
            </a:r>
            <a:endParaRPr b="0" lang="en-US" sz="3200" spc="-1" strike="noStrike">
              <a:latin typeface="Calibri"/>
            </a:endParaRPr>
          </a:p>
        </p:txBody>
      </p:sp>
      <p:sp>
        <p:nvSpPr>
          <p:cNvPr id="312" name="CustomShape 2"/>
          <p:cNvSpPr/>
          <p:nvPr/>
        </p:nvSpPr>
        <p:spPr>
          <a:xfrm>
            <a:off x="819360" y="1530360"/>
            <a:ext cx="7485120" cy="3623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040" bIns="0">
            <a:spAutoFit/>
          </a:bodyPr>
          <a:p>
            <a:pPr marL="355680" indent="-342720">
              <a:lnSpc>
                <a:spcPct val="99000"/>
              </a:lnSpc>
              <a:spcBef>
                <a:spcPts val="111"/>
              </a:spcBef>
              <a:buClr>
                <a:srgbClr val="000000"/>
              </a:buClr>
              <a:buFont typeface="Symbol" charset="2"/>
              <a:buChar char=""/>
              <a:tabLst>
                <a:tab algn="l" pos="355680"/>
              </a:tabLst>
            </a:pPr>
            <a:r>
              <a:rPr b="0" lang="en-US" sz="3200" spc="-1" strike="noStrike">
                <a:latin typeface="Arial"/>
              </a:rPr>
              <a:t>Recent</a:t>
            </a:r>
            <a:r>
              <a:rPr b="0" lang="en-US" sz="3200" spc="-32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events</a:t>
            </a:r>
            <a:r>
              <a:rPr b="0" lang="en-US" sz="3200" spc="-32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during</a:t>
            </a:r>
            <a:r>
              <a:rPr b="0" lang="en-US" sz="3200" spc="-46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the</a:t>
            </a:r>
            <a:r>
              <a:rPr b="0" lang="en-US" sz="3200" spc="-52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2022</a:t>
            </a:r>
            <a:r>
              <a:rPr b="0" lang="en-US" sz="3200" spc="-52" strike="noStrike">
                <a:latin typeface="Arial"/>
              </a:rPr>
              <a:t> </a:t>
            </a:r>
            <a:r>
              <a:rPr b="0" lang="en-US" sz="3200" spc="-12" strike="noStrike">
                <a:latin typeface="Arial"/>
              </a:rPr>
              <a:t>Florida </a:t>
            </a:r>
            <a:r>
              <a:rPr b="0" lang="en-US" sz="3200" spc="-1" strike="noStrike">
                <a:latin typeface="Arial"/>
              </a:rPr>
              <a:t>Midterms*</a:t>
            </a:r>
            <a:r>
              <a:rPr b="0" lang="en-US" sz="3200" spc="-35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likely</a:t>
            </a:r>
            <a:r>
              <a:rPr b="0" lang="en-US" sz="3200" spc="-52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explained</a:t>
            </a:r>
            <a:r>
              <a:rPr b="0" lang="en-US" sz="3200" spc="-32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by</a:t>
            </a:r>
            <a:r>
              <a:rPr b="0" lang="en-US" sz="3200" spc="-32" strike="noStrike">
                <a:latin typeface="Arial"/>
              </a:rPr>
              <a:t> </a:t>
            </a:r>
            <a:r>
              <a:rPr b="0" lang="en-US" sz="3200" spc="-12" strike="noStrike">
                <a:latin typeface="Arial"/>
              </a:rPr>
              <a:t>First </a:t>
            </a:r>
            <a:r>
              <a:rPr b="0" lang="en-US" sz="3200" spc="-1" strike="noStrike">
                <a:latin typeface="Arial"/>
              </a:rPr>
              <a:t>Responder</a:t>
            </a:r>
            <a:r>
              <a:rPr b="0" lang="en-US" sz="3200" spc="-60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monitoring,</a:t>
            </a:r>
            <a:r>
              <a:rPr b="0" lang="en-US" sz="3200" spc="-46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and</a:t>
            </a:r>
            <a:r>
              <a:rPr b="0" lang="en-US" sz="3200" spc="-66" strike="noStrike">
                <a:latin typeface="Arial"/>
              </a:rPr>
              <a:t> </a:t>
            </a:r>
            <a:r>
              <a:rPr b="0" lang="en-US" sz="3200" spc="-12" strike="noStrike">
                <a:latin typeface="Arial"/>
              </a:rPr>
              <a:t>perhaps </a:t>
            </a:r>
            <a:r>
              <a:rPr b="0" lang="en-US" sz="3200" spc="-1" strike="noStrike">
                <a:latin typeface="Arial"/>
              </a:rPr>
              <a:t>manipulating,</a:t>
            </a:r>
            <a:r>
              <a:rPr b="0" lang="en-US" sz="3200" spc="-46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the</a:t>
            </a:r>
            <a:r>
              <a:rPr b="0" lang="en-US" sz="3200" spc="-46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Precinct</a:t>
            </a:r>
            <a:r>
              <a:rPr b="0" lang="en-US" sz="3200" spc="-46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Election</a:t>
            </a:r>
            <a:r>
              <a:rPr b="0" lang="en-US" sz="3200" spc="-41" strike="noStrike">
                <a:latin typeface="Arial"/>
              </a:rPr>
              <a:t> </a:t>
            </a:r>
            <a:r>
              <a:rPr b="0" lang="en-US" sz="3200" spc="-21" strike="noStrike">
                <a:latin typeface="Arial"/>
              </a:rPr>
              <a:t>vote </a:t>
            </a:r>
            <a:r>
              <a:rPr b="0" lang="en-US" sz="3200" spc="-1" strike="noStrike">
                <a:latin typeface="Arial"/>
              </a:rPr>
              <a:t>data</a:t>
            </a:r>
            <a:r>
              <a:rPr b="0" lang="en-US" sz="3200" spc="-46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in</a:t>
            </a:r>
            <a:r>
              <a:rPr b="0" lang="en-US" sz="3200" spc="-12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St.</a:t>
            </a:r>
            <a:r>
              <a:rPr b="0" lang="en-US" sz="3200" spc="-4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Johns</a:t>
            </a:r>
            <a:r>
              <a:rPr b="0" lang="en-US" sz="3200" spc="-12" strike="noStrike">
                <a:latin typeface="Arial"/>
              </a:rPr>
              <a:t> County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"/>
              </a:spcBef>
              <a:tabLst>
                <a:tab algn="l" pos="355680"/>
              </a:tabLst>
            </a:pPr>
            <a:endParaRPr b="0" lang="en-US" sz="3200" spc="-1" strike="noStrike">
              <a:latin typeface="Arial"/>
            </a:endParaRPr>
          </a:p>
          <a:p>
            <a:pPr marL="35496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354960"/>
              </a:tabLst>
            </a:pPr>
            <a:r>
              <a:rPr b="0" lang="en-US" sz="3200" spc="-1" strike="noStrike">
                <a:latin typeface="Arial"/>
              </a:rPr>
              <a:t>This</a:t>
            </a:r>
            <a:r>
              <a:rPr b="0" lang="en-US" sz="3200" spc="-35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is</a:t>
            </a:r>
            <a:r>
              <a:rPr b="0" lang="en-US" sz="3200" spc="-35" strike="noStrike">
                <a:latin typeface="Arial"/>
              </a:rPr>
              <a:t> </a:t>
            </a:r>
            <a:r>
              <a:rPr b="1" lang="en-US" sz="3200" spc="-1" strike="noStrike">
                <a:latin typeface="Arial"/>
              </a:rPr>
              <a:t>not</a:t>
            </a:r>
            <a:r>
              <a:rPr b="1" lang="en-US" sz="3200" spc="-46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absolute</a:t>
            </a:r>
            <a:r>
              <a:rPr b="0" lang="en-US" sz="3200" spc="-35" strike="noStrike">
                <a:latin typeface="Arial"/>
              </a:rPr>
              <a:t> </a:t>
            </a:r>
            <a:r>
              <a:rPr b="0" lang="en-US" sz="3200" spc="-12" strike="noStrike">
                <a:latin typeface="Arial"/>
              </a:rPr>
              <a:t>proof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313" name="CustomShape 3"/>
          <p:cNvSpPr/>
          <p:nvPr/>
        </p:nvSpPr>
        <p:spPr>
          <a:xfrm>
            <a:off x="650880" y="5815800"/>
            <a:ext cx="8263440" cy="211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040" bIns="0">
            <a:spAutoFit/>
          </a:bodyPr>
          <a:p>
            <a:pPr marL="523800" indent="-342720">
              <a:lnSpc>
                <a:spcPct val="100000"/>
              </a:lnSpc>
              <a:spcBef>
                <a:spcPts val="111"/>
              </a:spcBef>
              <a:buClr>
                <a:srgbClr val="000000"/>
              </a:buClr>
              <a:buFont typeface="Symbol" charset="2"/>
              <a:buChar char=""/>
              <a:tabLst>
                <a:tab algn="l" pos="523800"/>
              </a:tabLst>
            </a:pPr>
            <a:r>
              <a:rPr b="0" lang="en-US" sz="3200" spc="-1" strike="noStrike">
                <a:latin typeface="Arial"/>
              </a:rPr>
              <a:t>But,</a:t>
            </a:r>
            <a:r>
              <a:rPr b="0" lang="en-US" sz="3200" spc="-32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given</a:t>
            </a:r>
            <a:r>
              <a:rPr b="0" lang="en-US" sz="3200" spc="-26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everything</a:t>
            </a:r>
            <a:r>
              <a:rPr b="0" lang="en-US" sz="3200" spc="-32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else</a:t>
            </a:r>
            <a:r>
              <a:rPr b="0" lang="en-US" sz="3200" spc="-26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we</a:t>
            </a:r>
            <a:r>
              <a:rPr b="0" lang="en-US" sz="3200" spc="-32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know</a:t>
            </a:r>
            <a:r>
              <a:rPr b="0" lang="en-US" sz="3200" spc="-26" strike="noStrike">
                <a:latin typeface="Arial"/>
              </a:rPr>
              <a:t> </a:t>
            </a:r>
            <a:r>
              <a:rPr b="0" lang="en-US" sz="3200" spc="-12" strike="noStrike">
                <a:latin typeface="Arial"/>
              </a:rPr>
              <a:t>about </a:t>
            </a:r>
            <a:r>
              <a:rPr b="0" lang="en-US" sz="3200" spc="-1" strike="noStrike">
                <a:latin typeface="Arial"/>
              </a:rPr>
              <a:t>Election</a:t>
            </a:r>
            <a:r>
              <a:rPr b="0" lang="en-US" sz="3200" spc="-15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Fraud,</a:t>
            </a:r>
            <a:r>
              <a:rPr b="0" lang="en-US" sz="3200" spc="-15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it</a:t>
            </a:r>
            <a:r>
              <a:rPr b="0" lang="en-US" sz="3200" spc="-35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is</a:t>
            </a:r>
            <a:r>
              <a:rPr b="0" lang="en-US" sz="3200" spc="-15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some</a:t>
            </a:r>
            <a:r>
              <a:rPr b="0" lang="en-US" sz="3200" spc="-35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very</a:t>
            </a:r>
            <a:r>
              <a:rPr b="0" lang="en-US" sz="3200" spc="-12" strike="noStrike">
                <a:latin typeface="Arial"/>
              </a:rPr>
              <a:t> </a:t>
            </a:r>
            <a:r>
              <a:rPr b="0" lang="en-US" sz="3200" spc="-21" strike="noStrike">
                <a:latin typeface="Arial"/>
              </a:rPr>
              <a:t>good</a:t>
            </a:r>
            <a:endParaRPr b="0" lang="en-US" sz="3200" spc="-1" strike="noStrike">
              <a:latin typeface="Arial"/>
            </a:endParaRPr>
          </a:p>
          <a:p>
            <a:pPr marL="38160">
              <a:lnSpc>
                <a:spcPts val="2951"/>
              </a:lnSpc>
              <a:tabLst>
                <a:tab algn="l" pos="523800"/>
              </a:tabLst>
            </a:pPr>
            <a:r>
              <a:rPr b="0" lang="en-US" sz="2400" spc="-1" strike="noStrike">
                <a:latin typeface="Arial"/>
              </a:rPr>
              <a:t>*</a:t>
            </a:r>
            <a:r>
              <a:rPr b="0" lang="en-US" sz="1800" spc="-1" strike="noStrike">
                <a:latin typeface="Arial"/>
              </a:rPr>
              <a:t>r</a:t>
            </a:r>
            <a:r>
              <a:rPr b="0" lang="en-US" sz="1800" spc="-15" strike="noStrike">
                <a:latin typeface="Arial"/>
              </a:rPr>
              <a:t>ep</a:t>
            </a:r>
            <a:r>
              <a:rPr b="0" lang="en-US" sz="1800" spc="-701" strike="noStrike">
                <a:latin typeface="Arial"/>
              </a:rPr>
              <a:t>o</a:t>
            </a:r>
            <a:r>
              <a:rPr b="0" lang="en-US" sz="4800" spc="-1364" strike="noStrike" baseline="-15000">
                <a:latin typeface="Arial"/>
              </a:rPr>
              <a:t>c</a:t>
            </a:r>
            <a:r>
              <a:rPr b="0" lang="en-US" sz="1800" spc="-1" strike="noStrike">
                <a:latin typeface="Arial"/>
              </a:rPr>
              <a:t>r</a:t>
            </a:r>
            <a:r>
              <a:rPr b="0" lang="en-US" sz="1800" spc="-197" strike="noStrike">
                <a:latin typeface="Arial"/>
              </a:rPr>
              <a:t>t</a:t>
            </a:r>
            <a:r>
              <a:rPr b="0" lang="en-US" sz="4800" spc="-38" strike="noStrike" baseline="-15000">
                <a:latin typeface="Arial"/>
              </a:rPr>
              <a:t>i</a:t>
            </a:r>
            <a:r>
              <a:rPr b="0" lang="en-US" sz="1800" spc="-486" strike="noStrike">
                <a:latin typeface="Arial"/>
              </a:rPr>
              <a:t>f</a:t>
            </a:r>
            <a:r>
              <a:rPr b="0" lang="en-US" sz="4800" spc="-857" strike="noStrike" baseline="-15000">
                <a:latin typeface="Arial"/>
              </a:rPr>
              <a:t>r</a:t>
            </a:r>
            <a:r>
              <a:rPr b="0" lang="en-US" sz="1800" spc="-35" strike="noStrike">
                <a:latin typeface="Arial"/>
              </a:rPr>
              <a:t>r</a:t>
            </a:r>
            <a:r>
              <a:rPr b="0" lang="en-US" sz="4800" spc="-2362" strike="noStrike" baseline="-15000">
                <a:latin typeface="Arial"/>
              </a:rPr>
              <a:t>c</a:t>
            </a:r>
            <a:r>
              <a:rPr b="0" lang="en-US" sz="1800" spc="-15" strike="noStrike">
                <a:latin typeface="Arial"/>
              </a:rPr>
              <a:t>o</a:t>
            </a:r>
            <a:r>
              <a:rPr b="0" lang="en-US" sz="1800" spc="-925" strike="noStrike">
                <a:latin typeface="Arial"/>
              </a:rPr>
              <a:t>m</a:t>
            </a:r>
            <a:r>
              <a:rPr b="0" lang="en-US" sz="4800" spc="-548" strike="noStrike" baseline="-15000">
                <a:latin typeface="Arial"/>
              </a:rPr>
              <a:t>u</a:t>
            </a:r>
            <a:r>
              <a:rPr b="0" lang="en-US" sz="1800" spc="-565" strike="noStrike">
                <a:latin typeface="Arial"/>
              </a:rPr>
              <a:t>J</a:t>
            </a:r>
            <a:r>
              <a:rPr b="0" lang="en-US" sz="4800" spc="-3173" strike="noStrike" baseline="-15000">
                <a:latin typeface="Arial"/>
              </a:rPr>
              <a:t>m</a:t>
            </a:r>
            <a:r>
              <a:rPr b="0" lang="en-US" sz="1800" spc="-15" strike="noStrike">
                <a:latin typeface="Arial"/>
              </a:rPr>
              <a:t>o</a:t>
            </a:r>
            <a:r>
              <a:rPr b="0" lang="en-US" sz="1800" spc="-1" strike="noStrike">
                <a:latin typeface="Arial"/>
              </a:rPr>
              <a:t>a</a:t>
            </a:r>
            <a:r>
              <a:rPr b="0" lang="en-US" sz="1800" spc="-885" strike="noStrike">
                <a:latin typeface="Arial"/>
              </a:rPr>
              <a:t>n</a:t>
            </a:r>
            <a:r>
              <a:rPr b="0" lang="en-US" sz="4800" spc="-1104" strike="noStrike" baseline="-15000">
                <a:latin typeface="Arial"/>
              </a:rPr>
              <a:t>s</a:t>
            </a:r>
            <a:r>
              <a:rPr b="0" lang="en-US" sz="1800" spc="-276" strike="noStrike">
                <a:latin typeface="Arial"/>
              </a:rPr>
              <a:t>n</a:t>
            </a:r>
            <a:r>
              <a:rPr b="0" lang="en-US" sz="4800" spc="-939" strike="noStrike" baseline="-15000">
                <a:latin typeface="Arial"/>
              </a:rPr>
              <a:t>t</a:t>
            </a:r>
            <a:r>
              <a:rPr b="0" lang="en-US" sz="1800" spc="-386" strike="noStrike">
                <a:latin typeface="Arial"/>
              </a:rPr>
              <a:t>e</a:t>
            </a:r>
            <a:r>
              <a:rPr b="0" lang="en-US" sz="4800" spc="-2124" strike="noStrike" baseline="-15000">
                <a:latin typeface="Arial"/>
              </a:rPr>
              <a:t>a</a:t>
            </a:r>
            <a:r>
              <a:rPr b="0" lang="en-US" sz="1800" spc="-1" strike="noStrike">
                <a:latin typeface="Arial"/>
              </a:rPr>
              <a:t>:</a:t>
            </a:r>
            <a:r>
              <a:rPr b="0" lang="en-US" sz="1800" spc="457" strike="noStrike">
                <a:latin typeface="Arial"/>
              </a:rPr>
              <a:t> </a:t>
            </a:r>
            <a:r>
              <a:rPr b="0" lang="en-US" sz="4800" spc="-2535" strike="noStrike" baseline="-15000">
                <a:latin typeface="Arial"/>
              </a:rPr>
              <a:t>n</a:t>
            </a:r>
            <a:r>
              <a:rPr b="0" lang="en-US" sz="1800" spc="-26" strike="noStrike">
                <a:solidFill>
                  <a:srgbClr val="009999"/>
                </a:solidFill>
                <a:latin typeface="Arial"/>
              </a:rPr>
              <a:t>h</a:t>
            </a:r>
            <a:r>
              <a:rPr b="0" lang="en-US" sz="1800" spc="-12" strike="noStrike">
                <a:solidFill>
                  <a:srgbClr val="009999"/>
                </a:solidFill>
                <a:latin typeface="Arial"/>
              </a:rPr>
              <a:t>t</a:t>
            </a:r>
            <a:r>
              <a:rPr b="0" lang="en-US" sz="1800" spc="-347" strike="noStrike">
                <a:solidFill>
                  <a:srgbClr val="009999"/>
                </a:solidFill>
                <a:latin typeface="Arial"/>
              </a:rPr>
              <a:t>t</a:t>
            </a:r>
            <a:r>
              <a:rPr b="0" lang="en-US" sz="4800" spc="-857" strike="noStrike" baseline="-15000">
                <a:solidFill>
                  <a:srgbClr val="009999"/>
                </a:solidFill>
                <a:latin typeface="Arial"/>
              </a:rPr>
              <a:t>t</a:t>
            </a:r>
            <a:r>
              <a:rPr b="0" lang="en-US" sz="1800" spc="-460" strike="noStrike">
                <a:solidFill>
                  <a:srgbClr val="009999"/>
                </a:solidFill>
                <a:latin typeface="Arial"/>
              </a:rPr>
              <a:t>p</a:t>
            </a:r>
            <a:r>
              <a:rPr b="0" lang="en-US" sz="4800" spc="-420" strike="noStrike" baseline="-15000">
                <a:solidFill>
                  <a:srgbClr val="009999"/>
                </a:solidFill>
                <a:latin typeface="Arial"/>
              </a:rPr>
              <a:t>i</a:t>
            </a:r>
            <a:r>
              <a:rPr b="0" lang="en-US" sz="1800" spc="-647" strike="noStrike">
                <a:solidFill>
                  <a:srgbClr val="009999"/>
                </a:solidFill>
                <a:latin typeface="Arial"/>
              </a:rPr>
              <a:t>s</a:t>
            </a:r>
            <a:r>
              <a:rPr b="0" lang="en-US" sz="4800" spc="-1747" strike="noStrike" baseline="-15000">
                <a:solidFill>
                  <a:srgbClr val="009999"/>
                </a:solidFill>
                <a:latin typeface="Arial"/>
              </a:rPr>
              <a:t>a</a:t>
            </a:r>
            <a:r>
              <a:rPr b="0" lang="en-US" sz="1800" spc="-12" strike="noStrike">
                <a:solidFill>
                  <a:srgbClr val="009999"/>
                </a:solidFill>
                <a:latin typeface="Arial"/>
              </a:rPr>
              <a:t>:</a:t>
            </a:r>
            <a:r>
              <a:rPr b="0" lang="en-US" sz="1800" spc="9" strike="noStrike">
                <a:solidFill>
                  <a:srgbClr val="009999"/>
                </a:solidFill>
                <a:latin typeface="Arial"/>
              </a:rPr>
              <a:t>/</a:t>
            </a:r>
            <a:r>
              <a:rPr b="0" lang="en-US" sz="1800" spc="-386" strike="noStrike">
                <a:solidFill>
                  <a:srgbClr val="009999"/>
                </a:solidFill>
                <a:latin typeface="Arial"/>
              </a:rPr>
              <a:t>/</a:t>
            </a:r>
            <a:r>
              <a:rPr b="0" lang="en-US" sz="4800" spc="-548" strike="noStrike" baseline="-15000">
                <a:solidFill>
                  <a:srgbClr val="009999"/>
                </a:solidFill>
                <a:latin typeface="Arial"/>
              </a:rPr>
              <a:t>l</a:t>
            </a:r>
            <a:r>
              <a:rPr b="0" lang="en-US" sz="1800" spc="-12" strike="noStrike">
                <a:solidFill>
                  <a:srgbClr val="009999"/>
                </a:solidFill>
                <a:latin typeface="Arial"/>
              </a:rPr>
              <a:t>t.</a:t>
            </a:r>
            <a:r>
              <a:rPr b="0" lang="en-US" sz="1800" spc="-1271" strike="noStrike">
                <a:solidFill>
                  <a:srgbClr val="009999"/>
                </a:solidFill>
                <a:latin typeface="Arial"/>
              </a:rPr>
              <a:t>m</a:t>
            </a:r>
            <a:r>
              <a:rPr b="0" lang="en-US" sz="4800" spc="-812" strike="noStrike" baseline="-15000">
                <a:solidFill>
                  <a:srgbClr val="009999"/>
                </a:solidFill>
                <a:latin typeface="Arial"/>
              </a:rPr>
              <a:t>e</a:t>
            </a:r>
            <a:r>
              <a:rPr b="0" lang="en-US" sz="1800" spc="-511" strike="noStrike">
                <a:solidFill>
                  <a:srgbClr val="009999"/>
                </a:solidFill>
                <a:latin typeface="Arial"/>
              </a:rPr>
              <a:t>e</a:t>
            </a:r>
            <a:r>
              <a:rPr b="0" lang="en-US" sz="4800" spc="-1679" strike="noStrike" baseline="-15000">
                <a:solidFill>
                  <a:srgbClr val="009999"/>
                </a:solidFill>
                <a:latin typeface="Arial"/>
              </a:rPr>
              <a:t>v</a:t>
            </a:r>
            <a:r>
              <a:rPr b="0" lang="en-US" sz="1800" spc="-12" strike="noStrike">
                <a:solidFill>
                  <a:srgbClr val="009999"/>
                </a:solidFill>
                <a:latin typeface="Arial"/>
              </a:rPr>
              <a:t>/</a:t>
            </a:r>
            <a:r>
              <a:rPr b="0" lang="en-US" sz="1800" spc="-1106" strike="noStrike">
                <a:solidFill>
                  <a:srgbClr val="009999"/>
                </a:solidFill>
                <a:latin typeface="Arial"/>
              </a:rPr>
              <a:t>W</a:t>
            </a:r>
            <a:r>
              <a:rPr b="0" lang="en-US" sz="4800" spc="-15" strike="noStrike" baseline="-15000">
                <a:solidFill>
                  <a:srgbClr val="009999"/>
                </a:solidFill>
                <a:latin typeface="Arial"/>
              </a:rPr>
              <a:t>i</a:t>
            </a:r>
            <a:r>
              <a:rPr b="0" lang="en-US" sz="4800" spc="-2107" strike="noStrike" baseline="-15000">
                <a:solidFill>
                  <a:srgbClr val="009999"/>
                </a:solidFill>
                <a:latin typeface="Arial"/>
              </a:rPr>
              <a:t>d</a:t>
            </a:r>
            <a:r>
              <a:rPr b="0" lang="en-US" sz="1800" spc="-26" strike="noStrike">
                <a:solidFill>
                  <a:srgbClr val="009999"/>
                </a:solidFill>
                <a:latin typeface="Arial"/>
              </a:rPr>
              <a:t>e</a:t>
            </a:r>
            <a:r>
              <a:rPr b="0" lang="en-US" sz="1800" spc="-715" strike="noStrike">
                <a:solidFill>
                  <a:srgbClr val="009999"/>
                </a:solidFill>
                <a:latin typeface="Arial"/>
              </a:rPr>
              <a:t>T</a:t>
            </a:r>
            <a:r>
              <a:rPr b="0" lang="en-US" sz="4800" spc="-1622" strike="noStrike" baseline="-15000">
                <a:solidFill>
                  <a:srgbClr val="009999"/>
                </a:solidFill>
                <a:latin typeface="Arial"/>
              </a:rPr>
              <a:t>e</a:t>
            </a:r>
            <a:r>
              <a:rPr b="0" lang="en-US" sz="1800" spc="-26" strike="noStrike">
                <a:solidFill>
                  <a:srgbClr val="009999"/>
                </a:solidFill>
                <a:latin typeface="Arial"/>
              </a:rPr>
              <a:t>h</a:t>
            </a:r>
            <a:r>
              <a:rPr b="0" lang="en-US" sz="1800" spc="-962" strike="noStrike">
                <a:solidFill>
                  <a:srgbClr val="009999"/>
                </a:solidFill>
                <a:latin typeface="Arial"/>
              </a:rPr>
              <a:t>e</a:t>
            </a:r>
            <a:r>
              <a:rPr b="0" lang="en-US" sz="4800" spc="-1299" strike="noStrike" baseline="-15000">
                <a:solidFill>
                  <a:srgbClr val="009999"/>
                </a:solidFill>
                <a:latin typeface="Arial"/>
              </a:rPr>
              <a:t>n</a:t>
            </a:r>
            <a:r>
              <a:rPr b="0" lang="en-US" sz="1800" spc="-367" strike="noStrike">
                <a:solidFill>
                  <a:srgbClr val="009999"/>
                </a:solidFill>
                <a:latin typeface="Arial"/>
              </a:rPr>
              <a:t>P</a:t>
            </a:r>
            <a:r>
              <a:rPr b="0" lang="en-US" sz="4800" spc="-1897" strike="noStrike" baseline="-15000">
                <a:solidFill>
                  <a:srgbClr val="009999"/>
                </a:solidFill>
                <a:latin typeface="Arial"/>
              </a:rPr>
              <a:t>c</a:t>
            </a:r>
            <a:r>
              <a:rPr b="0" lang="en-US" sz="1800" spc="-26" strike="noStrike">
                <a:solidFill>
                  <a:srgbClr val="009999"/>
                </a:solidFill>
                <a:latin typeface="Arial"/>
              </a:rPr>
              <a:t>e</a:t>
            </a:r>
            <a:r>
              <a:rPr b="0" lang="en-US" sz="1800" spc="-755" strike="noStrike">
                <a:solidFill>
                  <a:srgbClr val="009999"/>
                </a:solidFill>
                <a:latin typeface="Arial"/>
              </a:rPr>
              <a:t>o</a:t>
            </a:r>
            <a:r>
              <a:rPr b="0" lang="en-US" sz="4800" spc="-1583" strike="noStrike" baseline="-15000">
                <a:solidFill>
                  <a:srgbClr val="009999"/>
                </a:solidFill>
                <a:latin typeface="Arial"/>
              </a:rPr>
              <a:t>e</a:t>
            </a:r>
            <a:r>
              <a:rPr b="0" lang="en-US" sz="1800" spc="-26" strike="noStrike">
                <a:solidFill>
                  <a:srgbClr val="009999"/>
                </a:solidFill>
                <a:latin typeface="Arial"/>
              </a:rPr>
              <a:t>p</a:t>
            </a:r>
            <a:r>
              <a:rPr b="0" lang="en-US" sz="1800" spc="-12" strike="noStrike">
                <a:solidFill>
                  <a:srgbClr val="009999"/>
                </a:solidFill>
                <a:latin typeface="Arial"/>
              </a:rPr>
              <a:t>l</a:t>
            </a:r>
            <a:r>
              <a:rPr b="0" lang="en-US" sz="1800" spc="-477" strike="noStrike">
                <a:solidFill>
                  <a:srgbClr val="009999"/>
                </a:solidFill>
                <a:latin typeface="Arial"/>
              </a:rPr>
              <a:t>e</a:t>
            </a:r>
            <a:r>
              <a:rPr b="0" lang="en-US" sz="4800" spc="-684" strike="noStrike" baseline="-15000">
                <a:solidFill>
                  <a:srgbClr val="009999"/>
                </a:solidFill>
                <a:latin typeface="Arial"/>
              </a:rPr>
              <a:t>t</a:t>
            </a:r>
            <a:r>
              <a:rPr b="0" lang="en-US" sz="1800" spc="-800" strike="noStrike">
                <a:solidFill>
                  <a:srgbClr val="009999"/>
                </a:solidFill>
                <a:latin typeface="Arial"/>
              </a:rPr>
              <a:t>P</a:t>
            </a:r>
            <a:r>
              <a:rPr b="0" lang="en-US" sz="4800" spc="-1515" strike="noStrike" baseline="-15000">
                <a:solidFill>
                  <a:srgbClr val="009999"/>
                </a:solidFill>
                <a:latin typeface="Arial"/>
              </a:rPr>
              <a:t>h</a:t>
            </a:r>
            <a:r>
              <a:rPr b="0" lang="en-US" sz="1800" spc="-1" strike="noStrike">
                <a:solidFill>
                  <a:srgbClr val="009999"/>
                </a:solidFill>
                <a:latin typeface="Arial"/>
              </a:rPr>
              <a:t>r</a:t>
            </a:r>
            <a:r>
              <a:rPr b="0" lang="en-US" sz="1800" spc="-630" strike="noStrike">
                <a:solidFill>
                  <a:srgbClr val="009999"/>
                </a:solidFill>
                <a:latin typeface="Arial"/>
              </a:rPr>
              <a:t>a</a:t>
            </a:r>
            <a:r>
              <a:rPr b="0" lang="en-US" sz="4800" spc="-1770" strike="noStrike" baseline="-15000">
                <a:solidFill>
                  <a:srgbClr val="009999"/>
                </a:solidFill>
                <a:latin typeface="Arial"/>
              </a:rPr>
              <a:t>a</a:t>
            </a:r>
            <a:r>
              <a:rPr b="0" lang="en-US" sz="1800" spc="-32" strike="noStrike">
                <a:solidFill>
                  <a:srgbClr val="009999"/>
                </a:solidFill>
                <a:latin typeface="Arial"/>
              </a:rPr>
              <a:t>y</a:t>
            </a:r>
            <a:r>
              <a:rPr b="0" lang="en-US" sz="1800" spc="-831" strike="noStrike">
                <a:solidFill>
                  <a:srgbClr val="009999"/>
                </a:solidFill>
                <a:latin typeface="Arial"/>
              </a:rPr>
              <a:t>F</a:t>
            </a:r>
            <a:r>
              <a:rPr b="0" lang="en-US" sz="4800" spc="-106" strike="noStrike" baseline="-15000">
                <a:solidFill>
                  <a:srgbClr val="009999"/>
                </a:solidFill>
                <a:latin typeface="Arial"/>
              </a:rPr>
              <a:t>t</a:t>
            </a:r>
            <a:r>
              <a:rPr b="0" lang="en-US" sz="1800" spc="-66" strike="noStrike">
                <a:solidFill>
                  <a:srgbClr val="009999"/>
                </a:solidFill>
                <a:latin typeface="Arial"/>
              </a:rPr>
              <a:t>o</a:t>
            </a:r>
            <a:r>
              <a:rPr b="0" lang="en-US" sz="4800" spc="-1299" strike="noStrike" baseline="-15000">
                <a:solidFill>
                  <a:srgbClr val="009999"/>
                </a:solidFill>
                <a:latin typeface="Arial"/>
              </a:rPr>
              <a:t>t</a:t>
            </a:r>
            <a:r>
              <a:rPr b="0" lang="en-US" sz="1800" spc="-12" strike="noStrike">
                <a:solidFill>
                  <a:srgbClr val="009999"/>
                </a:solidFill>
                <a:latin typeface="Arial"/>
              </a:rPr>
              <a:t>r</a:t>
            </a:r>
            <a:r>
              <a:rPr b="0" lang="en-US" sz="1800" spc="-1166" strike="noStrike">
                <a:solidFill>
                  <a:srgbClr val="009999"/>
                </a:solidFill>
                <a:latin typeface="Arial"/>
              </a:rPr>
              <a:t>G</a:t>
            </a:r>
            <a:r>
              <a:rPr b="0" lang="en-US" sz="4800" spc="-968" strike="noStrike" baseline="-15000">
                <a:solidFill>
                  <a:srgbClr val="009999"/>
                </a:solidFill>
                <a:latin typeface="Arial"/>
              </a:rPr>
              <a:t>h</a:t>
            </a:r>
            <a:r>
              <a:rPr b="0" lang="en-US" sz="1800" spc="-406" strike="noStrike">
                <a:solidFill>
                  <a:srgbClr val="009999"/>
                </a:solidFill>
                <a:latin typeface="Arial"/>
              </a:rPr>
              <a:t>o</a:t>
            </a:r>
            <a:r>
              <a:rPr b="0" lang="en-US" sz="4800" spc="-2107" strike="noStrike" baseline="-15000">
                <a:solidFill>
                  <a:srgbClr val="009999"/>
                </a:solidFill>
                <a:latin typeface="Arial"/>
              </a:rPr>
              <a:t>e</a:t>
            </a:r>
            <a:r>
              <a:rPr b="0" lang="en-US" sz="1800" spc="-12" strike="noStrike">
                <a:solidFill>
                  <a:srgbClr val="009999"/>
                </a:solidFill>
                <a:latin typeface="Arial"/>
              </a:rPr>
              <a:t>d</a:t>
            </a:r>
            <a:r>
              <a:rPr b="0" lang="en-US" sz="1800" spc="4" strike="noStrike">
                <a:solidFill>
                  <a:srgbClr val="009999"/>
                </a:solidFill>
                <a:latin typeface="Arial"/>
              </a:rPr>
              <a:t>s</a:t>
            </a:r>
            <a:r>
              <a:rPr b="0" lang="en-US" sz="1800" spc="-877" strike="noStrike">
                <a:solidFill>
                  <a:srgbClr val="009999"/>
                </a:solidFill>
                <a:latin typeface="Arial"/>
              </a:rPr>
              <a:t>K</a:t>
            </a:r>
            <a:r>
              <a:rPr b="0" lang="en-US" sz="4800" spc="-1418" strike="noStrike" baseline="-15000">
                <a:solidFill>
                  <a:srgbClr val="009999"/>
                </a:solidFill>
                <a:latin typeface="Arial"/>
              </a:rPr>
              <a:t>5</a:t>
            </a:r>
            <a:r>
              <a:rPr b="0" lang="en-US" sz="1800" spc="-12" strike="noStrike">
                <a:solidFill>
                  <a:srgbClr val="009999"/>
                </a:solidFill>
                <a:latin typeface="Arial"/>
              </a:rPr>
              <a:t>i</a:t>
            </a:r>
            <a:r>
              <a:rPr b="0" lang="en-US" sz="1800" spc="-480" strike="noStrike">
                <a:solidFill>
                  <a:srgbClr val="009999"/>
                </a:solidFill>
                <a:latin typeface="Arial"/>
              </a:rPr>
              <a:t>n</a:t>
            </a:r>
            <a:r>
              <a:rPr b="0" lang="en-US" sz="4800" spc="-3077" strike="noStrike" baseline="-15000">
                <a:solidFill>
                  <a:srgbClr val="009999"/>
                </a:solidFill>
                <a:latin typeface="Arial"/>
              </a:rPr>
              <a:t>G</a:t>
            </a:r>
            <a:r>
              <a:rPr b="0" lang="en-US" sz="1800" spc="-26" strike="noStrike">
                <a:solidFill>
                  <a:srgbClr val="009999"/>
                </a:solidFill>
                <a:latin typeface="Arial"/>
              </a:rPr>
              <a:t>g</a:t>
            </a:r>
            <a:r>
              <a:rPr b="0" lang="en-US" sz="1800" spc="-12" strike="noStrike">
                <a:solidFill>
                  <a:srgbClr val="009999"/>
                </a:solidFill>
                <a:latin typeface="Arial"/>
              </a:rPr>
              <a:t>d</a:t>
            </a:r>
            <a:r>
              <a:rPr b="0" lang="en-US" sz="1800" spc="-80" strike="noStrike">
                <a:solidFill>
                  <a:srgbClr val="009999"/>
                </a:solidFill>
                <a:latin typeface="Arial"/>
              </a:rPr>
              <a:t>o</a:t>
            </a:r>
            <a:r>
              <a:rPr b="0" lang="en-US" sz="4800" spc="-3128" strike="noStrike" baseline="-15000">
                <a:solidFill>
                  <a:srgbClr val="009999"/>
                </a:solidFill>
                <a:latin typeface="Arial"/>
              </a:rPr>
              <a:t>P</a:t>
            </a:r>
            <a:r>
              <a:rPr b="0" lang="en-US" sz="1800" spc="-1" strike="noStrike">
                <a:solidFill>
                  <a:srgbClr val="009999"/>
                </a:solidFill>
                <a:latin typeface="Arial"/>
              </a:rPr>
              <a:t>m</a:t>
            </a:r>
            <a:r>
              <a:rPr b="0" lang="en-US" sz="1800" spc="-755" strike="noStrike">
                <a:solidFill>
                  <a:srgbClr val="009999"/>
                </a:solidFill>
                <a:latin typeface="Arial"/>
              </a:rPr>
              <a:t>U</a:t>
            </a:r>
            <a:r>
              <a:rPr b="0" lang="en-US" sz="4800" spc="-1583" strike="noStrike" baseline="-15000">
                <a:solidFill>
                  <a:srgbClr val="009999"/>
                </a:solidFill>
                <a:latin typeface="Arial"/>
              </a:rPr>
              <a:t>u</a:t>
            </a:r>
            <a:r>
              <a:rPr b="0" lang="en-US" sz="1800" spc="-177" strike="noStrike">
                <a:solidFill>
                  <a:srgbClr val="009999"/>
                </a:solidFill>
                <a:latin typeface="Arial"/>
              </a:rPr>
              <a:t>S</a:t>
            </a:r>
            <a:r>
              <a:rPr b="0" lang="en-US" sz="4800" spc="-2476" strike="noStrike" baseline="-15000">
                <a:solidFill>
                  <a:srgbClr val="009999"/>
                </a:solidFill>
                <a:latin typeface="Arial"/>
              </a:rPr>
              <a:t>b</a:t>
            </a:r>
            <a:r>
              <a:rPr b="0" lang="en-US" sz="1800" spc="-12" strike="noStrike">
                <a:solidFill>
                  <a:srgbClr val="009999"/>
                </a:solidFill>
                <a:latin typeface="Arial"/>
              </a:rPr>
              <a:t>A</a:t>
            </a:r>
            <a:r>
              <a:rPr b="0" lang="en-US" sz="1800" spc="-100" strike="noStrike">
                <a:solidFill>
                  <a:srgbClr val="009999"/>
                </a:solidFill>
                <a:latin typeface="Arial"/>
              </a:rPr>
              <a:t>/</a:t>
            </a:r>
            <a:r>
              <a:rPr b="0" lang="en-US" sz="4800" spc="-922" strike="noStrike" baseline="-15000">
                <a:solidFill>
                  <a:srgbClr val="009999"/>
                </a:solidFill>
                <a:latin typeface="Arial"/>
              </a:rPr>
              <a:t>l</a:t>
            </a:r>
            <a:r>
              <a:rPr b="0" lang="en-US" sz="1800" spc="-409" strike="noStrike">
                <a:solidFill>
                  <a:srgbClr val="009999"/>
                </a:solidFill>
                <a:latin typeface="Arial"/>
              </a:rPr>
              <a:t>5</a:t>
            </a:r>
            <a:r>
              <a:rPr b="0" lang="en-US" sz="4800" spc="-511" strike="noStrike" baseline="-15000">
                <a:solidFill>
                  <a:srgbClr val="009999"/>
                </a:solidFill>
                <a:latin typeface="Arial"/>
              </a:rPr>
              <a:t>i</a:t>
            </a:r>
            <a:r>
              <a:rPr b="0" lang="en-US" sz="1800" spc="-690" strike="noStrike">
                <a:solidFill>
                  <a:srgbClr val="009999"/>
                </a:solidFill>
                <a:latin typeface="Arial"/>
              </a:rPr>
              <a:t>7</a:t>
            </a:r>
            <a:r>
              <a:rPr b="0" lang="en-US" sz="4800" spc="-1427" strike="noStrike" baseline="-15000">
                <a:solidFill>
                  <a:srgbClr val="009999"/>
                </a:solidFill>
                <a:latin typeface="Arial"/>
              </a:rPr>
              <a:t>c</a:t>
            </a:r>
            <a:r>
              <a:rPr b="0" lang="en-US" sz="1800" spc="-26" strike="noStrike">
                <a:solidFill>
                  <a:srgbClr val="009999"/>
                </a:solidFill>
                <a:latin typeface="Arial"/>
              </a:rPr>
              <a:t>5</a:t>
            </a:r>
            <a:r>
              <a:rPr b="0" lang="en-US" sz="1800" spc="-12" strike="noStrike">
                <a:solidFill>
                  <a:srgbClr val="009999"/>
                </a:solidFill>
                <a:latin typeface="Arial"/>
              </a:rPr>
              <a:t>8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14" name="CustomShape 4"/>
          <p:cNvSpPr/>
          <p:nvPr/>
        </p:nvSpPr>
        <p:spPr>
          <a:xfrm>
            <a:off x="2927520" y="7123320"/>
            <a:ext cx="5943240" cy="14760"/>
          </a:xfrm>
          <a:custGeom>
            <a:avLst/>
            <a:gdLst/>
            <a:ahLst/>
            <a:rect l="l" t="t" r="r" b="b"/>
            <a:pathLst>
              <a:path w="5943600" h="15240">
                <a:moveTo>
                  <a:pt x="5943600" y="15240"/>
                </a:moveTo>
                <a:lnTo>
                  <a:pt x="0" y="15240"/>
                </a:lnTo>
                <a:lnTo>
                  <a:pt x="0" y="0"/>
                </a:lnTo>
                <a:lnTo>
                  <a:pt x="5943600" y="0"/>
                </a:lnTo>
                <a:lnTo>
                  <a:pt x="5943600" y="15240"/>
                </a:lnTo>
                <a:close/>
              </a:path>
            </a:pathLst>
          </a:custGeom>
          <a:solidFill>
            <a:srgbClr val="0099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5" name="CustomShape 5"/>
          <p:cNvSpPr/>
          <p:nvPr/>
        </p:nvSpPr>
        <p:spPr>
          <a:xfrm>
            <a:off x="9242640" y="697608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22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TextShape 1"/>
          <p:cNvSpPr txBox="1"/>
          <p:nvPr/>
        </p:nvSpPr>
        <p:spPr>
          <a:xfrm>
            <a:off x="2640600" y="480600"/>
            <a:ext cx="4028760" cy="1311120"/>
          </a:xfrm>
          <a:prstGeom prst="rect">
            <a:avLst/>
          </a:prstGeom>
          <a:noFill/>
          <a:ln>
            <a:noFill/>
          </a:ln>
        </p:spPr>
        <p:txBody>
          <a:bodyPr lIns="0" rIns="0" tIns="13320" bIns="0">
            <a:no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5G</a:t>
            </a:r>
            <a:r>
              <a:rPr b="0" lang="en-US" sz="24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Worldwide</a:t>
            </a:r>
            <a:r>
              <a:rPr b="0" lang="en-US" sz="24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Coverage</a:t>
            </a:r>
            <a:r>
              <a:rPr b="0" lang="en-US" sz="24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26" strike="noStrike">
                <a:solidFill>
                  <a:srgbClr val="000000"/>
                </a:solidFill>
                <a:latin typeface="Arial"/>
              </a:rPr>
              <a:t>Map</a:t>
            </a:r>
            <a:endParaRPr b="0" lang="en-US" sz="2400" spc="-1" strike="noStrike">
              <a:latin typeface="Calibri"/>
            </a:endParaRPr>
          </a:p>
        </p:txBody>
      </p:sp>
      <p:sp>
        <p:nvSpPr>
          <p:cNvPr id="317" name="CustomShape 2"/>
          <p:cNvSpPr/>
          <p:nvPr/>
        </p:nvSpPr>
        <p:spPr>
          <a:xfrm>
            <a:off x="536040" y="7076880"/>
            <a:ext cx="7864920" cy="164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b="0" lang="en-US" sz="10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https://urgentcomm.com/2019/09/11/firstnet-users-will-have-access-to-5g-but-</a:t>
            </a:r>
            <a:r>
              <a:rPr b="0" lang="en-US" sz="1000" spc="-21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band-</a:t>
            </a:r>
            <a:r>
              <a:rPr b="0" lang="en-US" sz="10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14-will-remain-on-4g-lte-for-years-atts-firstnet-lead-says/</a:t>
            </a:r>
            <a:endParaRPr b="0" lang="en-US" sz="1000" spc="-1" strike="noStrike">
              <a:latin typeface="Arial"/>
            </a:endParaRPr>
          </a:p>
        </p:txBody>
      </p:sp>
      <p:pic>
        <p:nvPicPr>
          <p:cNvPr id="318" name="object 4" descr=""/>
          <p:cNvPicPr/>
          <p:nvPr/>
        </p:nvPicPr>
        <p:blipFill>
          <a:blip r:embed="rId1"/>
          <a:stretch/>
        </p:blipFill>
        <p:spPr>
          <a:xfrm>
            <a:off x="457200" y="1048680"/>
            <a:ext cx="9143640" cy="4314240"/>
          </a:xfrm>
          <a:prstGeom prst="rect">
            <a:avLst/>
          </a:prstGeom>
          <a:ln>
            <a:noFill/>
          </a:ln>
        </p:spPr>
      </p:pic>
      <p:sp>
        <p:nvSpPr>
          <p:cNvPr id="319" name="CustomShape 3"/>
          <p:cNvSpPr/>
          <p:nvPr/>
        </p:nvSpPr>
        <p:spPr>
          <a:xfrm>
            <a:off x="676080" y="4903200"/>
            <a:ext cx="8658000" cy="2047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3690000">
              <a:lnSpc>
                <a:spcPct val="100000"/>
              </a:lnSpc>
              <a:spcBef>
                <a:spcPts val="99"/>
              </a:spcBef>
            </a:pPr>
            <a:r>
              <a:rPr b="0" lang="en-US" sz="18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8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2"/>
              </a:rPr>
              <a:t>www.nperf.com/en/map/5g</a:t>
            </a:r>
            <a:endParaRPr b="0" lang="en-US" sz="1800" spc="-1" strike="noStrike">
              <a:latin typeface="Arial"/>
            </a:endParaRPr>
          </a:p>
          <a:p>
            <a:pPr marL="3690000">
              <a:lnSpc>
                <a:spcPct val="100000"/>
              </a:lnSpc>
              <a:spcBef>
                <a:spcPts val="11"/>
              </a:spcBef>
            </a:pPr>
            <a:endParaRPr b="0" lang="en-US" sz="1800" spc="-1" strike="noStrike">
              <a:latin typeface="Arial"/>
            </a:endParaRPr>
          </a:p>
          <a:p>
            <a:pPr marL="12600" indent="-7920">
              <a:lnSpc>
                <a:spcPct val="100000"/>
              </a:lnSpc>
              <a:buClr>
                <a:srgbClr val="000000"/>
              </a:buClr>
              <a:buSzPct val="94000"/>
              <a:buFont typeface="Symbol" charset="2"/>
              <a:buChar char=""/>
              <a:tabLst>
                <a:tab algn="l" pos="83880"/>
              </a:tabLst>
            </a:pP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	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As</a:t>
            </a:r>
            <a:r>
              <a:rPr b="0" lang="en-US" sz="1600" spc="9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AT&amp;T</a:t>
            </a:r>
            <a:r>
              <a:rPr b="0" lang="en-US" sz="1600" spc="-7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is building</a:t>
            </a:r>
            <a:r>
              <a:rPr b="0" lang="en-US" sz="1600" spc="-7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out</a:t>
            </a:r>
            <a:r>
              <a:rPr b="0" lang="en-US" sz="1600" spc="-7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Band</a:t>
            </a:r>
            <a:r>
              <a:rPr b="0" lang="en-US" sz="1600" spc="-12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14</a:t>
            </a:r>
            <a:r>
              <a:rPr b="0" lang="en-US" sz="1600" spc="18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nationwide,</a:t>
            </a:r>
            <a:r>
              <a:rPr b="0" lang="en-US" sz="1600" spc="-7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the</a:t>
            </a:r>
            <a:r>
              <a:rPr b="0" lang="en-US" sz="1600" spc="12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wireless</a:t>
            </a:r>
            <a:r>
              <a:rPr b="0" lang="en-US" sz="1600" spc="12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carrier</a:t>
            </a:r>
            <a:r>
              <a:rPr b="0" lang="en-US" sz="1600" spc="-72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1" lang="en-US" sz="1600" spc="-1" strike="noStrike">
                <a:solidFill>
                  <a:srgbClr val="0000ff"/>
                </a:solidFill>
                <a:latin typeface="Arial"/>
              </a:rPr>
              <a:t>simultaneously</a:t>
            </a:r>
            <a:r>
              <a:rPr b="1" lang="en-US" sz="1600" spc="-46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26" strike="noStrike">
                <a:solidFill>
                  <a:srgbClr val="0000ff"/>
                </a:solidFill>
                <a:latin typeface="Arial"/>
              </a:rPr>
              <a:t>is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upgrading</a:t>
            </a:r>
            <a:r>
              <a:rPr b="0" lang="en-US" sz="1600" spc="-15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its network</a:t>
            </a:r>
            <a:r>
              <a:rPr b="0" lang="en-US" sz="1600" spc="-7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infrastructure</a:t>
            </a:r>
            <a:r>
              <a:rPr b="0" lang="en-US" sz="1600" spc="9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to equipment</a:t>
            </a:r>
            <a:r>
              <a:rPr b="0" lang="en-US" sz="1600" spc="4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that can support</a:t>
            </a:r>
            <a:r>
              <a:rPr b="0" lang="en-US" sz="1600" spc="12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5G</a:t>
            </a:r>
            <a:r>
              <a:rPr b="0" lang="en-US" sz="1600" spc="18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services</a:t>
            </a:r>
            <a:r>
              <a:rPr b="0" lang="en-US" sz="1600" spc="18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on </a:t>
            </a:r>
            <a:r>
              <a:rPr b="0" lang="en-US" sz="1600" spc="-12" strike="noStrike">
                <a:solidFill>
                  <a:srgbClr val="0000ff"/>
                </a:solidFill>
                <a:latin typeface="Arial"/>
              </a:rPr>
              <a:t>spectrum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"/>
              </a:spcBef>
              <a:tabLst>
                <a:tab algn="l" pos="83880"/>
              </a:tabLst>
            </a:pPr>
            <a:endParaRPr b="0" lang="en-US" sz="1600" spc="-1" strike="noStrike">
              <a:latin typeface="Arial"/>
            </a:endParaRPr>
          </a:p>
          <a:p>
            <a:pPr marL="12600" indent="-7920">
              <a:lnSpc>
                <a:spcPct val="100000"/>
              </a:lnSpc>
              <a:buClr>
                <a:srgbClr val="000000"/>
              </a:buClr>
              <a:buSzPct val="94000"/>
              <a:buFont typeface="Arial"/>
              <a:buChar char="•"/>
              <a:tabLst>
                <a:tab algn="l" pos="83880"/>
              </a:tabLst>
            </a:pP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	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FirstNet</a:t>
            </a:r>
            <a:r>
              <a:rPr b="0" lang="en-US" sz="1600" spc="4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users</a:t>
            </a:r>
            <a:r>
              <a:rPr b="0" lang="en-US" sz="1600" spc="4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investing in</a:t>
            </a:r>
            <a:r>
              <a:rPr b="0" lang="en-US" sz="1600" spc="-12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5G</a:t>
            </a:r>
            <a:r>
              <a:rPr b="0" lang="en-US" sz="1600" spc="18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devices</a:t>
            </a:r>
            <a:r>
              <a:rPr b="0" lang="en-US" sz="1600" spc="-7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will be able</a:t>
            </a:r>
            <a:r>
              <a:rPr b="0" lang="en-US" sz="1600" spc="-26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to</a:t>
            </a:r>
            <a:r>
              <a:rPr b="0" lang="en-US" sz="1600" spc="18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take</a:t>
            </a:r>
            <a:r>
              <a:rPr b="0" lang="en-US" sz="1600" spc="-7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advantage of</a:t>
            </a:r>
            <a:r>
              <a:rPr b="0" lang="en-US" sz="1600" spc="24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this upgrade</a:t>
            </a:r>
            <a:r>
              <a:rPr b="0" lang="en-US" sz="1600" spc="-12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on </a:t>
            </a:r>
            <a:r>
              <a:rPr b="0" lang="en-US" sz="1600" spc="-12" strike="noStrike">
                <a:solidFill>
                  <a:srgbClr val="0000ff"/>
                </a:solidFill>
                <a:latin typeface="Arial"/>
              </a:rPr>
              <a:t>AT&amp;T’s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commercial</a:t>
            </a:r>
            <a:r>
              <a:rPr b="0" lang="en-US" sz="1600" spc="-7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spectrum, but</a:t>
            </a:r>
            <a:r>
              <a:rPr b="0" lang="en-US" sz="1600" spc="12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the</a:t>
            </a:r>
            <a:r>
              <a:rPr b="0" lang="en-US" sz="1600" spc="18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20</a:t>
            </a:r>
            <a:r>
              <a:rPr b="0" lang="en-US" sz="1600" spc="18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MHz</a:t>
            </a:r>
            <a:r>
              <a:rPr b="0" lang="en-US" sz="1600" spc="-7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of 700</a:t>
            </a:r>
            <a:r>
              <a:rPr b="0" lang="en-US" sz="1600" spc="18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MHz</a:t>
            </a:r>
            <a:r>
              <a:rPr b="0" lang="en-US" sz="1600" spc="18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Band 14</a:t>
            </a:r>
            <a:r>
              <a:rPr b="0" lang="en-US" sz="1600" spc="-7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airwaves</a:t>
            </a:r>
            <a:r>
              <a:rPr b="0" lang="en-US" sz="1600" spc="4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licensed</a:t>
            </a:r>
            <a:r>
              <a:rPr b="0" lang="en-US" sz="1600" spc="-7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to the</a:t>
            </a:r>
            <a:r>
              <a:rPr b="0" lang="en-US" sz="1600" spc="-12" strike="noStrike">
                <a:solidFill>
                  <a:srgbClr val="0000ff"/>
                </a:solidFill>
                <a:latin typeface="Arial"/>
              </a:rPr>
              <a:t> FirstNet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Authority</a:t>
            </a:r>
            <a:r>
              <a:rPr b="0" lang="en-US" sz="1600" spc="-12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will remain</a:t>
            </a:r>
            <a:r>
              <a:rPr b="0" lang="en-US" sz="1600" spc="-15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on 4G LTE</a:t>
            </a:r>
            <a:r>
              <a:rPr b="0" lang="en-US" sz="1600" spc="-12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for years. 5G</a:t>
            </a:r>
            <a:r>
              <a:rPr b="0" lang="en-US" sz="1600" spc="18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phones</a:t>
            </a:r>
            <a:r>
              <a:rPr b="0" lang="en-US" sz="1600" spc="4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are backward</a:t>
            </a:r>
            <a:r>
              <a:rPr b="0" lang="en-US" sz="1600" spc="24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compatible</a:t>
            </a:r>
            <a:r>
              <a:rPr b="0" lang="en-US" sz="1600" spc="-12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with Band </a:t>
            </a:r>
            <a:r>
              <a:rPr b="0" lang="en-US" sz="1600" spc="-26" strike="noStrike">
                <a:solidFill>
                  <a:srgbClr val="0000ff"/>
                </a:solidFill>
                <a:latin typeface="Arial"/>
              </a:rPr>
              <a:t>14.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320" name="Group 4"/>
          <p:cNvGrpSpPr/>
          <p:nvPr/>
        </p:nvGrpSpPr>
        <p:grpSpPr>
          <a:xfrm>
            <a:off x="457200" y="1063800"/>
            <a:ext cx="8377920" cy="3729600"/>
            <a:chOff x="457200" y="1063800"/>
            <a:chExt cx="8377920" cy="3729600"/>
          </a:xfrm>
        </p:grpSpPr>
        <p:pic>
          <p:nvPicPr>
            <p:cNvPr id="321" name="object 7" descr=""/>
            <p:cNvPicPr/>
            <p:nvPr/>
          </p:nvPicPr>
          <p:blipFill>
            <a:blip r:embed="rId3"/>
            <a:stretch/>
          </p:blipFill>
          <p:spPr>
            <a:xfrm>
              <a:off x="3461760" y="3446640"/>
              <a:ext cx="108000" cy="10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2" name="object 8" descr=""/>
            <p:cNvPicPr/>
            <p:nvPr/>
          </p:nvPicPr>
          <p:blipFill>
            <a:blip r:embed="rId4"/>
            <a:stretch/>
          </p:blipFill>
          <p:spPr>
            <a:xfrm>
              <a:off x="3976920" y="4246560"/>
              <a:ext cx="108000" cy="10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3" name="object 9" descr=""/>
            <p:cNvPicPr/>
            <p:nvPr/>
          </p:nvPicPr>
          <p:blipFill>
            <a:blip r:embed="rId5"/>
            <a:stretch/>
          </p:blipFill>
          <p:spPr>
            <a:xfrm>
              <a:off x="4877640" y="2778840"/>
              <a:ext cx="109440" cy="109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4" name="object 10" descr=""/>
            <p:cNvPicPr/>
            <p:nvPr/>
          </p:nvPicPr>
          <p:blipFill>
            <a:blip r:embed="rId6"/>
            <a:stretch/>
          </p:blipFill>
          <p:spPr>
            <a:xfrm>
              <a:off x="5340960" y="2709000"/>
              <a:ext cx="109440" cy="109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5" name="object 11" descr=""/>
            <p:cNvPicPr/>
            <p:nvPr/>
          </p:nvPicPr>
          <p:blipFill>
            <a:blip r:embed="rId7"/>
            <a:stretch/>
          </p:blipFill>
          <p:spPr>
            <a:xfrm>
              <a:off x="4859280" y="2309760"/>
              <a:ext cx="108000" cy="10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6" name="object 12" descr=""/>
            <p:cNvPicPr/>
            <p:nvPr/>
          </p:nvPicPr>
          <p:blipFill>
            <a:blip r:embed="rId8"/>
            <a:stretch/>
          </p:blipFill>
          <p:spPr>
            <a:xfrm>
              <a:off x="7068960" y="3312360"/>
              <a:ext cx="108000" cy="109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7" name="object 13" descr=""/>
            <p:cNvPicPr/>
            <p:nvPr/>
          </p:nvPicPr>
          <p:blipFill>
            <a:blip r:embed="rId9"/>
            <a:stretch/>
          </p:blipFill>
          <p:spPr>
            <a:xfrm>
              <a:off x="8268480" y="4499640"/>
              <a:ext cx="109440" cy="109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8" name="object 14" descr=""/>
            <p:cNvPicPr/>
            <p:nvPr/>
          </p:nvPicPr>
          <p:blipFill>
            <a:blip r:embed="rId10"/>
            <a:stretch/>
          </p:blipFill>
          <p:spPr>
            <a:xfrm>
              <a:off x="5036040" y="2506320"/>
              <a:ext cx="109440" cy="10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9" name="object 15" descr=""/>
            <p:cNvPicPr/>
            <p:nvPr/>
          </p:nvPicPr>
          <p:blipFill>
            <a:blip r:embed="rId11"/>
            <a:stretch/>
          </p:blipFill>
          <p:spPr>
            <a:xfrm>
              <a:off x="8725680" y="4683960"/>
              <a:ext cx="109440" cy="109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0" name="object 16" descr=""/>
            <p:cNvPicPr/>
            <p:nvPr/>
          </p:nvPicPr>
          <p:blipFill>
            <a:blip r:embed="rId12"/>
            <a:stretch/>
          </p:blipFill>
          <p:spPr>
            <a:xfrm>
              <a:off x="2529000" y="2289960"/>
              <a:ext cx="108000" cy="109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1" name="object 17" descr=""/>
            <p:cNvPicPr/>
            <p:nvPr/>
          </p:nvPicPr>
          <p:blipFill>
            <a:blip r:embed="rId13"/>
            <a:stretch/>
          </p:blipFill>
          <p:spPr>
            <a:xfrm>
              <a:off x="2896200" y="2842920"/>
              <a:ext cx="109440" cy="10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2" name="object 18" descr=""/>
            <p:cNvPicPr/>
            <p:nvPr/>
          </p:nvPicPr>
          <p:blipFill>
            <a:blip r:embed="rId14"/>
            <a:stretch/>
          </p:blipFill>
          <p:spPr>
            <a:xfrm>
              <a:off x="959400" y="4659480"/>
              <a:ext cx="109440" cy="10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3" name="object 19" descr=""/>
            <p:cNvPicPr/>
            <p:nvPr/>
          </p:nvPicPr>
          <p:blipFill>
            <a:blip r:embed="rId15"/>
            <a:stretch/>
          </p:blipFill>
          <p:spPr>
            <a:xfrm>
              <a:off x="5005440" y="3464640"/>
              <a:ext cx="108000" cy="109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4" name="object 20" descr=""/>
            <p:cNvPicPr/>
            <p:nvPr/>
          </p:nvPicPr>
          <p:blipFill>
            <a:blip r:embed="rId16"/>
            <a:stretch/>
          </p:blipFill>
          <p:spPr>
            <a:xfrm>
              <a:off x="5334840" y="2480400"/>
              <a:ext cx="109440" cy="109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5" name="object 21" descr=""/>
            <p:cNvPicPr/>
            <p:nvPr/>
          </p:nvPicPr>
          <p:blipFill>
            <a:blip r:embed="rId17"/>
            <a:stretch/>
          </p:blipFill>
          <p:spPr>
            <a:xfrm>
              <a:off x="3429720" y="4449240"/>
              <a:ext cx="109440" cy="10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6" name="object 22" descr=""/>
            <p:cNvPicPr/>
            <p:nvPr/>
          </p:nvPicPr>
          <p:blipFill>
            <a:blip r:embed="rId18"/>
            <a:stretch/>
          </p:blipFill>
          <p:spPr>
            <a:xfrm>
              <a:off x="6689520" y="3225600"/>
              <a:ext cx="106560" cy="1065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7" name="object 23" descr=""/>
            <p:cNvPicPr/>
            <p:nvPr/>
          </p:nvPicPr>
          <p:blipFill>
            <a:blip r:embed="rId19"/>
            <a:stretch/>
          </p:blipFill>
          <p:spPr>
            <a:xfrm>
              <a:off x="7646760" y="3426840"/>
              <a:ext cx="108000" cy="109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8" name="object 24" descr=""/>
            <p:cNvPicPr/>
            <p:nvPr/>
          </p:nvPicPr>
          <p:blipFill>
            <a:blip r:embed="rId20"/>
            <a:stretch/>
          </p:blipFill>
          <p:spPr>
            <a:xfrm>
              <a:off x="5474880" y="2245680"/>
              <a:ext cx="108000" cy="109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9" name="object 25" descr=""/>
            <p:cNvPicPr/>
            <p:nvPr/>
          </p:nvPicPr>
          <p:blipFill>
            <a:blip r:embed="rId21"/>
            <a:stretch/>
          </p:blipFill>
          <p:spPr>
            <a:xfrm>
              <a:off x="6262920" y="3268080"/>
              <a:ext cx="108000" cy="10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0" name="object 26" descr=""/>
            <p:cNvPicPr/>
            <p:nvPr/>
          </p:nvPicPr>
          <p:blipFill>
            <a:blip r:embed="rId22"/>
            <a:stretch/>
          </p:blipFill>
          <p:spPr>
            <a:xfrm>
              <a:off x="8001720" y="2855160"/>
              <a:ext cx="109440" cy="109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1" name="object 27" descr=""/>
            <p:cNvPicPr/>
            <p:nvPr/>
          </p:nvPicPr>
          <p:blipFill>
            <a:blip r:embed="rId23"/>
            <a:stretch/>
          </p:blipFill>
          <p:spPr>
            <a:xfrm>
              <a:off x="2733120" y="3114360"/>
              <a:ext cx="108000" cy="108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342" name="CustomShape 5"/>
            <p:cNvSpPr/>
            <p:nvPr/>
          </p:nvSpPr>
          <p:spPr>
            <a:xfrm>
              <a:off x="457200" y="1063800"/>
              <a:ext cx="1850040" cy="2072160"/>
            </a:xfrm>
            <a:custGeom>
              <a:avLst/>
              <a:gdLst/>
              <a:ahLst/>
              <a:rect l="l" t="t" r="r" b="b"/>
              <a:pathLst>
                <a:path w="1850389" h="2072639">
                  <a:moveTo>
                    <a:pt x="1850136" y="2072639"/>
                  </a:moveTo>
                  <a:lnTo>
                    <a:pt x="0" y="2072639"/>
                  </a:lnTo>
                  <a:lnTo>
                    <a:pt x="0" y="0"/>
                  </a:lnTo>
                  <a:lnTo>
                    <a:pt x="1850136" y="0"/>
                  </a:lnTo>
                  <a:lnTo>
                    <a:pt x="1850136" y="20726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43" name="CustomShape 6"/>
          <p:cNvSpPr/>
          <p:nvPr/>
        </p:nvSpPr>
        <p:spPr>
          <a:xfrm>
            <a:off x="457200" y="1063800"/>
            <a:ext cx="1850040" cy="217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41760" bIns="0">
            <a:spAutoFit/>
          </a:bodyPr>
          <a:p>
            <a:pPr marL="91440" indent="175320">
              <a:lnSpc>
                <a:spcPct val="100000"/>
              </a:lnSpc>
              <a:spcBef>
                <a:spcPts val="329"/>
              </a:spcBef>
              <a:tabLst>
                <a:tab algn="l" pos="0"/>
              </a:tabLst>
            </a:pPr>
            <a:r>
              <a:rPr b="0" lang="en-US" sz="1000" spc="-1" strike="noStrike">
                <a:latin typeface="Arial"/>
              </a:rPr>
              <a:t>One</a:t>
            </a:r>
            <a:r>
              <a:rPr b="0" lang="en-US" sz="1000" spc="-32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(or</a:t>
            </a:r>
            <a:r>
              <a:rPr b="0" lang="en-US" sz="1000" spc="-32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more)</a:t>
            </a:r>
            <a:r>
              <a:rPr b="0" lang="en-US" sz="1000" spc="-32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of</a:t>
            </a:r>
            <a:r>
              <a:rPr b="0" lang="en-US" sz="1000" spc="-26" strike="noStrike">
                <a:latin typeface="Arial"/>
              </a:rPr>
              <a:t> the </a:t>
            </a:r>
            <a:r>
              <a:rPr b="0" lang="en-US" sz="1000" spc="-12" strike="noStrike">
                <a:latin typeface="Arial"/>
              </a:rPr>
              <a:t>following</a:t>
            </a:r>
            <a:r>
              <a:rPr b="0" lang="en-US" sz="1000" spc="-7" strike="noStrike">
                <a:latin typeface="Arial"/>
              </a:rPr>
              <a:t> </a:t>
            </a:r>
            <a:r>
              <a:rPr b="0" lang="en-US" sz="1000" spc="-12" strike="noStrike">
                <a:latin typeface="Arial"/>
              </a:rPr>
              <a:t>conditions</a:t>
            </a:r>
            <a:r>
              <a:rPr b="0" lang="en-US" sz="1000" spc="9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is</a:t>
            </a:r>
            <a:r>
              <a:rPr b="0" lang="en-US" sz="1000" spc="9" strike="noStrike">
                <a:latin typeface="Arial"/>
              </a:rPr>
              <a:t> </a:t>
            </a:r>
            <a:r>
              <a:rPr b="0" lang="en-US" sz="1000" spc="-21" strike="noStrike">
                <a:latin typeface="Arial"/>
              </a:rPr>
              <a:t>true:</a:t>
            </a:r>
            <a:endParaRPr b="0" lang="en-US" sz="1000" spc="-1" strike="noStrike">
              <a:latin typeface="Arial"/>
            </a:endParaRPr>
          </a:p>
          <a:p>
            <a:pPr marL="91440" indent="1472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  <a:tabLst>
                <a:tab algn="l" pos="238680"/>
              </a:tabLst>
            </a:pPr>
            <a:r>
              <a:rPr b="0" lang="en-US" sz="1000" spc="-1" strike="noStrike">
                <a:latin typeface="Arial"/>
              </a:rPr>
              <a:t>region</a:t>
            </a:r>
            <a:r>
              <a:rPr b="0" lang="en-US" sz="1000" spc="-35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had</a:t>
            </a:r>
            <a:r>
              <a:rPr b="0" lang="en-US" sz="1000" spc="-26" strike="noStrike">
                <a:latin typeface="Arial"/>
              </a:rPr>
              <a:t> </a:t>
            </a:r>
            <a:r>
              <a:rPr b="0" lang="en-US" sz="1000" spc="-12" strike="noStrike">
                <a:latin typeface="Arial"/>
              </a:rPr>
              <a:t>Election</a:t>
            </a:r>
            <a:r>
              <a:rPr b="0" lang="en-US" sz="1000" spc="-35" strike="noStrike">
                <a:latin typeface="Arial"/>
              </a:rPr>
              <a:t> </a:t>
            </a:r>
            <a:r>
              <a:rPr b="0" lang="en-US" sz="1000" spc="-21" strike="noStrike">
                <a:latin typeface="Arial"/>
              </a:rPr>
              <a:t>Fraud </a:t>
            </a:r>
            <a:r>
              <a:rPr b="0" lang="en-US" sz="1000" spc="-1" strike="noStrike">
                <a:latin typeface="Arial"/>
              </a:rPr>
              <a:t>in</a:t>
            </a:r>
            <a:r>
              <a:rPr b="0" lang="en-US" sz="1000" spc="-32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the</a:t>
            </a:r>
            <a:r>
              <a:rPr b="0" lang="en-US" sz="1000" spc="-21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last</a:t>
            </a:r>
            <a:r>
              <a:rPr b="0" lang="en-US" sz="1000" spc="-26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10</a:t>
            </a:r>
            <a:r>
              <a:rPr b="0" lang="en-US" sz="1000" spc="-7" strike="noStrike">
                <a:latin typeface="Arial"/>
              </a:rPr>
              <a:t> </a:t>
            </a:r>
            <a:r>
              <a:rPr b="0" lang="en-US" sz="1000" spc="-12" strike="noStrike">
                <a:latin typeface="Arial"/>
              </a:rPr>
              <a:t>years</a:t>
            </a:r>
            <a:endParaRPr b="0" lang="en-US" sz="1000" spc="-1" strike="noStrike">
              <a:latin typeface="Arial"/>
            </a:endParaRPr>
          </a:p>
          <a:p>
            <a:pPr marL="91440" indent="1472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  <a:tabLst>
                <a:tab algn="l" pos="238680"/>
              </a:tabLst>
            </a:pPr>
            <a:r>
              <a:rPr b="0" lang="en-US" sz="1000" spc="-1" strike="noStrike">
                <a:latin typeface="Arial"/>
              </a:rPr>
              <a:t>region</a:t>
            </a:r>
            <a:r>
              <a:rPr b="0" lang="en-US" sz="1000" spc="-52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used</a:t>
            </a:r>
            <a:r>
              <a:rPr b="0" lang="en-US" sz="1000" spc="-46" strike="noStrike">
                <a:latin typeface="Arial"/>
              </a:rPr>
              <a:t> </a:t>
            </a:r>
            <a:r>
              <a:rPr b="0" lang="en-US" sz="1000" spc="-12" strike="noStrike">
                <a:latin typeface="Arial"/>
              </a:rPr>
              <a:t>Electronic </a:t>
            </a:r>
            <a:r>
              <a:rPr b="0" lang="en-US" sz="1000" spc="-1" strike="noStrike">
                <a:latin typeface="Arial"/>
              </a:rPr>
              <a:t>Voting</a:t>
            </a:r>
            <a:r>
              <a:rPr b="0" lang="en-US" sz="1000" spc="-72" strike="noStrike">
                <a:latin typeface="Arial"/>
              </a:rPr>
              <a:t> </a:t>
            </a:r>
            <a:r>
              <a:rPr b="0" lang="en-US" sz="1000" spc="-12" strike="noStrike">
                <a:latin typeface="Arial"/>
              </a:rPr>
              <a:t>Machines</a:t>
            </a:r>
            <a:endParaRPr b="0" lang="en-US" sz="1000" spc="-1" strike="noStrike">
              <a:latin typeface="Arial"/>
            </a:endParaRPr>
          </a:p>
          <a:p>
            <a:pPr marL="91440" indent="1472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  <a:tabLst>
                <a:tab algn="l" pos="238680"/>
              </a:tabLst>
            </a:pPr>
            <a:r>
              <a:rPr b="0" lang="en-US" sz="1000" spc="-1" strike="noStrike">
                <a:latin typeface="Arial"/>
              </a:rPr>
              <a:t>Did</a:t>
            </a:r>
            <a:r>
              <a:rPr b="0" lang="en-US" sz="1000" spc="-52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a</a:t>
            </a:r>
            <a:r>
              <a:rPr b="0" lang="en-US" sz="1000" spc="-32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High</a:t>
            </a:r>
            <a:r>
              <a:rPr b="0" lang="en-US" sz="1000" spc="-32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Level</a:t>
            </a:r>
            <a:r>
              <a:rPr b="0" lang="en-US" sz="1000" spc="-26" strike="noStrike">
                <a:latin typeface="Arial"/>
              </a:rPr>
              <a:t> </a:t>
            </a:r>
            <a:r>
              <a:rPr b="0" lang="en-US" sz="1000" spc="-12" strike="noStrike">
                <a:latin typeface="Arial"/>
              </a:rPr>
              <a:t>Democrat </a:t>
            </a:r>
            <a:r>
              <a:rPr b="0" lang="en-US" sz="1000" spc="-1" strike="noStrike">
                <a:latin typeface="Arial"/>
              </a:rPr>
              <a:t>(Biden,</a:t>
            </a:r>
            <a:r>
              <a:rPr b="0" lang="en-US" sz="1000" spc="-55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Stacey</a:t>
            </a:r>
            <a:r>
              <a:rPr b="0" lang="en-US" sz="1000" spc="-72" strike="noStrike">
                <a:latin typeface="Arial"/>
              </a:rPr>
              <a:t> </a:t>
            </a:r>
            <a:r>
              <a:rPr b="0" lang="en-US" sz="1000" spc="-12" strike="noStrike">
                <a:latin typeface="Arial"/>
              </a:rPr>
              <a:t>Abrams...) </a:t>
            </a:r>
            <a:r>
              <a:rPr b="0" lang="en-US" sz="1000" spc="-1" strike="noStrike">
                <a:latin typeface="Arial"/>
              </a:rPr>
              <a:t>travel</a:t>
            </a:r>
            <a:r>
              <a:rPr b="0" lang="en-US" sz="1000" spc="-41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there</a:t>
            </a:r>
            <a:r>
              <a:rPr b="0" lang="en-US" sz="1000" spc="-32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within</a:t>
            </a:r>
            <a:r>
              <a:rPr b="0" lang="en-US" sz="1000" spc="-41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the</a:t>
            </a:r>
            <a:r>
              <a:rPr b="0" lang="en-US" sz="1000" spc="-35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last</a:t>
            </a:r>
            <a:r>
              <a:rPr b="0" lang="en-US" sz="1000" spc="-35" strike="noStrike">
                <a:latin typeface="Arial"/>
              </a:rPr>
              <a:t> 10 </a:t>
            </a:r>
            <a:r>
              <a:rPr b="0" lang="en-US" sz="1000" spc="-1" strike="noStrike">
                <a:latin typeface="Arial"/>
              </a:rPr>
              <a:t>years</a:t>
            </a:r>
            <a:r>
              <a:rPr b="0" lang="en-US" sz="1000" spc="-35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there</a:t>
            </a:r>
            <a:r>
              <a:rPr b="0" lang="en-US" sz="1000" spc="-41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to</a:t>
            </a:r>
            <a:r>
              <a:rPr b="0" lang="en-US" sz="1000" spc="-35" strike="noStrike">
                <a:latin typeface="Arial"/>
              </a:rPr>
              <a:t> </a:t>
            </a:r>
            <a:r>
              <a:rPr b="0" lang="en-US" sz="1000" spc="-12" strike="noStrike">
                <a:latin typeface="Arial"/>
              </a:rPr>
              <a:t>promote Election</a:t>
            </a:r>
            <a:r>
              <a:rPr b="0" lang="en-US" sz="1000" spc="4" strike="noStrike">
                <a:latin typeface="Arial"/>
              </a:rPr>
              <a:t> </a:t>
            </a:r>
            <a:r>
              <a:rPr b="0" lang="en-US" sz="1000" spc="-12" strike="noStrike">
                <a:latin typeface="Arial"/>
              </a:rPr>
              <a:t>Integrity</a:t>
            </a:r>
            <a:endParaRPr b="0" lang="en-US" sz="1000" spc="-1" strike="noStrike">
              <a:latin typeface="Arial"/>
            </a:endParaRPr>
          </a:p>
          <a:p>
            <a:pPr marL="91440" indent="1472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  <a:tabLst>
                <a:tab algn="l" pos="238680"/>
              </a:tabLst>
            </a:pPr>
            <a:r>
              <a:rPr b="0" lang="en-US" sz="1000" spc="-1" strike="noStrike">
                <a:latin typeface="Arial"/>
              </a:rPr>
              <a:t>region</a:t>
            </a:r>
            <a:r>
              <a:rPr b="0" lang="en-US" sz="1000" spc="-46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run</a:t>
            </a:r>
            <a:r>
              <a:rPr b="0" lang="en-US" sz="1000" spc="-32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by</a:t>
            </a:r>
            <a:r>
              <a:rPr b="0" lang="en-US" sz="1000" spc="-46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a</a:t>
            </a:r>
            <a:r>
              <a:rPr b="0" lang="en-US" sz="1000" spc="-35" strike="noStrike">
                <a:latin typeface="Arial"/>
              </a:rPr>
              <a:t> </a:t>
            </a:r>
            <a:r>
              <a:rPr b="0" lang="en-US" sz="1000" spc="-1" strike="noStrike">
                <a:latin typeface="Arial"/>
              </a:rPr>
              <a:t>member</a:t>
            </a:r>
            <a:r>
              <a:rPr b="0" lang="en-US" sz="1000" spc="-35" strike="noStrike">
                <a:latin typeface="Arial"/>
              </a:rPr>
              <a:t> </a:t>
            </a:r>
            <a:r>
              <a:rPr b="0" lang="en-US" sz="1000" spc="-26" strike="noStrike">
                <a:latin typeface="Arial"/>
              </a:rPr>
              <a:t>of </a:t>
            </a:r>
            <a:r>
              <a:rPr b="0" lang="en-US" sz="1000" spc="-1" strike="noStrike">
                <a:latin typeface="Arial"/>
              </a:rPr>
              <a:t>the</a:t>
            </a:r>
            <a:r>
              <a:rPr b="0" lang="en-US" sz="1000" spc="-55" strike="noStrike">
                <a:latin typeface="Arial"/>
              </a:rPr>
              <a:t> </a:t>
            </a:r>
            <a:r>
              <a:rPr b="0" lang="en-US" sz="1000" spc="-26" strike="noStrike">
                <a:latin typeface="Arial"/>
              </a:rPr>
              <a:t>WEF</a:t>
            </a:r>
            <a:endParaRPr b="0" lang="en-US" sz="1000" spc="-1" strike="noStrike">
              <a:latin typeface="Arial"/>
            </a:endParaRPr>
          </a:p>
        </p:txBody>
      </p:sp>
      <p:pic>
        <p:nvPicPr>
          <p:cNvPr id="344" name="object 30" descr=""/>
          <p:cNvPicPr/>
          <p:nvPr/>
        </p:nvPicPr>
        <p:blipFill>
          <a:blip r:embed="rId24"/>
          <a:stretch/>
        </p:blipFill>
        <p:spPr>
          <a:xfrm>
            <a:off x="572400" y="1125360"/>
            <a:ext cx="109440" cy="108000"/>
          </a:xfrm>
          <a:prstGeom prst="rect">
            <a:avLst/>
          </a:prstGeom>
          <a:ln>
            <a:noFill/>
          </a:ln>
        </p:spPr>
      </p:pic>
      <p:sp>
        <p:nvSpPr>
          <p:cNvPr id="345" name="CustomShape 7"/>
          <p:cNvSpPr/>
          <p:nvPr/>
        </p:nvSpPr>
        <p:spPr>
          <a:xfrm>
            <a:off x="9242640" y="697608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23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TextShape 1"/>
          <p:cNvSpPr txBox="1"/>
          <p:nvPr/>
        </p:nvSpPr>
        <p:spPr>
          <a:xfrm>
            <a:off x="1371240" y="461880"/>
            <a:ext cx="7171920" cy="1311120"/>
          </a:xfrm>
          <a:prstGeom prst="rect">
            <a:avLst/>
          </a:prstGeom>
          <a:noFill/>
          <a:ln>
            <a:noFill/>
          </a:ln>
        </p:spPr>
        <p:txBody>
          <a:bodyPr lIns="0" rIns="0" tIns="13320" bIns="0">
            <a:no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Countywide Wi-Fi </a:t>
            </a:r>
            <a:r>
              <a:rPr b="0" lang="en-US" sz="3600" spc="-12" strike="noStrike">
                <a:solidFill>
                  <a:srgbClr val="000000"/>
                </a:solidFill>
                <a:latin typeface="Arial"/>
              </a:rPr>
              <a:t>“LetTheDogOut!”</a:t>
            </a:r>
            <a:endParaRPr b="0" lang="en-US" sz="3600" spc="-1" strike="noStrike">
              <a:latin typeface="Calibri"/>
            </a:endParaRPr>
          </a:p>
        </p:txBody>
      </p:sp>
      <p:pic>
        <p:nvPicPr>
          <p:cNvPr id="347" name="object 3" descr=""/>
          <p:cNvPicPr/>
          <p:nvPr/>
        </p:nvPicPr>
        <p:blipFill>
          <a:blip r:embed="rId1"/>
          <a:stretch/>
        </p:blipFill>
        <p:spPr>
          <a:xfrm>
            <a:off x="457200" y="1263240"/>
            <a:ext cx="3730320" cy="6051600"/>
          </a:xfrm>
          <a:prstGeom prst="rect">
            <a:avLst/>
          </a:prstGeom>
          <a:ln>
            <a:noFill/>
          </a:ln>
        </p:spPr>
      </p:pic>
      <p:sp>
        <p:nvSpPr>
          <p:cNvPr id="348" name="CustomShape 2"/>
          <p:cNvSpPr/>
          <p:nvPr/>
        </p:nvSpPr>
        <p:spPr>
          <a:xfrm>
            <a:off x="4356720" y="6793200"/>
            <a:ext cx="440856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i="1" lang="en-US" sz="1800" spc="-1" strike="noStrike">
                <a:latin typeface="Arial"/>
              </a:rPr>
              <a:t>could</a:t>
            </a:r>
            <a:r>
              <a:rPr b="0" i="1" lang="en-US" sz="1800" spc="-3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still</a:t>
            </a:r>
            <a:r>
              <a:rPr b="0" i="1" lang="en-US" sz="1800" spc="-7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be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</a:t>
            </a:r>
            <a:r>
              <a:rPr b="0" i="1" lang="en-US" sz="1800" spc="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phone)”</a:t>
            </a:r>
            <a:r>
              <a:rPr b="0" i="1" lang="en-US" sz="1800" spc="474" strike="noStrike">
                <a:latin typeface="Arial"/>
              </a:rPr>
              <a:t> </a:t>
            </a:r>
            <a:r>
              <a:rPr b="0" i="1" lang="en-US" sz="1800" spc="-15" strike="noStrike">
                <a:latin typeface="Arial"/>
              </a:rPr>
              <a:t>-</a:t>
            </a:r>
            <a:r>
              <a:rPr b="1" lang="en-US" sz="1800" spc="-1" strike="noStrike">
                <a:latin typeface="Arial"/>
              </a:rPr>
              <a:t>Truegrits</a:t>
            </a:r>
            <a:r>
              <a:rPr b="1" lang="en-US" sz="1800" spc="483" strike="noStrike">
                <a:latin typeface="Arial"/>
              </a:rPr>
              <a:t> </a:t>
            </a:r>
            <a:r>
              <a:rPr b="1" lang="en-US" sz="1800" spc="-12" strike="noStrike">
                <a:latin typeface="Arial"/>
              </a:rPr>
              <a:t>11/9/22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49" name="CustomShape 3"/>
          <p:cNvSpPr/>
          <p:nvPr/>
        </p:nvSpPr>
        <p:spPr>
          <a:xfrm>
            <a:off x="4356720" y="7070400"/>
            <a:ext cx="5121000" cy="19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2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https://t.me/WeThePeoplePrayForGodsKingdomUSA/5746?comment=3838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50" name="CustomShape 4"/>
          <p:cNvSpPr/>
          <p:nvPr/>
        </p:nvSpPr>
        <p:spPr>
          <a:xfrm>
            <a:off x="4292640" y="1198440"/>
            <a:ext cx="5173560" cy="5602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St.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Johns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County,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FL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voters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noticed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that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15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of </a:t>
            </a:r>
            <a:r>
              <a:rPr b="0" lang="en-US" sz="1800" spc="-1" strike="noStrike">
                <a:latin typeface="Arial"/>
              </a:rPr>
              <a:t>their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Precincts, which were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geographically</a:t>
            </a:r>
            <a:r>
              <a:rPr b="0" lang="en-US" sz="1800" spc="-41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equally </a:t>
            </a:r>
            <a:r>
              <a:rPr b="0" lang="en-US" sz="1800" spc="-1" strike="noStrike">
                <a:latin typeface="Arial"/>
              </a:rPr>
              <a:t>distributed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across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entire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County,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had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52" strike="noStrike">
                <a:latin typeface="Arial"/>
              </a:rPr>
              <a:t>a</a:t>
            </a:r>
            <a:r>
              <a:rPr b="0" lang="en-US" sz="1800" spc="49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Private</a:t>
            </a:r>
            <a:r>
              <a:rPr b="0" lang="en-US" sz="1800" spc="-4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Wi-Fi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named</a:t>
            </a:r>
            <a:r>
              <a:rPr b="0" lang="en-US" sz="1800" spc="-12" strike="noStrike">
                <a:latin typeface="Arial"/>
              </a:rPr>
              <a:t> LetTheDogOut!</a:t>
            </a:r>
            <a:endParaRPr b="0" lang="en-US" sz="1800" spc="-1" strike="noStrike">
              <a:latin typeface="Arial"/>
            </a:endParaRPr>
          </a:p>
          <a:p>
            <a:pPr marL="48960">
              <a:lnSpc>
                <a:spcPct val="100000"/>
              </a:lnSpc>
              <a:spcBef>
                <a:spcPts val="1329"/>
              </a:spcBef>
            </a:pPr>
            <a:r>
              <a:rPr b="0" lang="en-US" sz="1800" spc="-1" strike="noStrike">
                <a:latin typeface="Arial"/>
              </a:rPr>
              <a:t>One</a:t>
            </a:r>
            <a:r>
              <a:rPr b="0" lang="en-US" sz="1800" spc="-4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Example: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Precinct</a:t>
            </a:r>
            <a:r>
              <a:rPr b="0" lang="en-US" sz="1800" spc="-26" strike="noStrike">
                <a:latin typeface="Arial"/>
              </a:rPr>
              <a:t> 402</a:t>
            </a:r>
            <a:endParaRPr b="0" lang="en-US" sz="1800" spc="-1" strike="noStrike">
              <a:latin typeface="Arial"/>
            </a:endParaRPr>
          </a:p>
          <a:p>
            <a:pPr marL="67320">
              <a:lnSpc>
                <a:spcPct val="100000"/>
              </a:lnSpc>
              <a:spcBef>
                <a:spcPts val="660"/>
              </a:spcBef>
            </a:pPr>
            <a:r>
              <a:rPr b="0" lang="en-US" sz="1800" spc="-1" strike="noStrike">
                <a:latin typeface="Arial"/>
              </a:rPr>
              <a:t>Our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Lady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Star of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Sea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Church, </a:t>
            </a:r>
            <a:r>
              <a:rPr b="0" lang="en-US" sz="1800" spc="-1" strike="noStrike">
                <a:latin typeface="Arial"/>
              </a:rPr>
              <a:t>545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A1A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North,</a:t>
            </a:r>
            <a:endParaRPr b="0" lang="en-US" sz="1800" spc="-1" strike="noStrike">
              <a:latin typeface="Arial"/>
            </a:endParaRPr>
          </a:p>
          <a:p>
            <a:pPr marL="67320"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Ponte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Vedra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Beach,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FL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21" strike="noStrike">
                <a:latin typeface="Arial"/>
              </a:rPr>
              <a:t>32082</a:t>
            </a:r>
            <a:endParaRPr b="0" lang="en-US" sz="1800" spc="-1" strike="noStrike">
              <a:latin typeface="Arial"/>
            </a:endParaRPr>
          </a:p>
          <a:p>
            <a:pPr marL="76320">
              <a:lnSpc>
                <a:spcPct val="100000"/>
              </a:lnSpc>
              <a:spcBef>
                <a:spcPts val="981"/>
              </a:spcBef>
            </a:pPr>
            <a:r>
              <a:rPr b="0" i="1" lang="en-US" sz="1800" spc="-12" strike="noStrike">
                <a:latin typeface="Arial"/>
              </a:rPr>
              <a:t>“</a:t>
            </a:r>
            <a:r>
              <a:rPr b="0" i="1" lang="en-US" sz="1800" spc="-12" strike="noStrike">
                <a:latin typeface="Arial"/>
              </a:rPr>
              <a:t>Wi-</a:t>
            </a:r>
            <a:r>
              <a:rPr b="0" i="1" lang="en-US" sz="1800" spc="-1" strike="noStrike">
                <a:latin typeface="Arial"/>
              </a:rPr>
              <a:t>Fi</a:t>
            </a:r>
            <a:r>
              <a:rPr b="0" i="1" lang="en-US" sz="1800" spc="-7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MAC address is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not a standard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one but</a:t>
            </a:r>
            <a:r>
              <a:rPr b="0" i="1" lang="en-US" sz="1800" spc="18" strike="noStrike">
                <a:latin typeface="Arial"/>
              </a:rPr>
              <a:t> </a:t>
            </a:r>
            <a:r>
              <a:rPr b="0" i="1" lang="en-US" sz="1800" spc="-26" strike="noStrike">
                <a:latin typeface="Arial"/>
              </a:rPr>
              <a:t>one </a:t>
            </a:r>
            <a:r>
              <a:rPr b="0" i="1" lang="en-US" sz="1800" spc="-1" strike="noStrike">
                <a:latin typeface="Arial"/>
              </a:rPr>
              <a:t>that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was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revised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by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an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admin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or could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be</a:t>
            </a:r>
            <a:r>
              <a:rPr b="0" i="1" lang="en-US" sz="1800" spc="12" strike="noStrike">
                <a:latin typeface="Arial"/>
              </a:rPr>
              <a:t> </a:t>
            </a:r>
            <a:r>
              <a:rPr b="0" i="1" lang="en-US" sz="1800" spc="-52" strike="noStrike">
                <a:latin typeface="Arial"/>
              </a:rPr>
              <a:t>a </a:t>
            </a:r>
            <a:r>
              <a:rPr b="0" i="1" lang="en-US" sz="1800" spc="-1" strike="noStrike">
                <a:latin typeface="Arial"/>
              </a:rPr>
              <a:t>randomized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MAC.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Media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Access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Control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2" strike="noStrike">
                <a:latin typeface="Arial"/>
              </a:rPr>
              <a:t>(MAC) </a:t>
            </a:r>
            <a:r>
              <a:rPr b="0" i="1" lang="en-US" sz="1800" spc="-1" strike="noStrike">
                <a:latin typeface="Arial"/>
              </a:rPr>
              <a:t>address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randomization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is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privacy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2" strike="noStrike">
                <a:latin typeface="Arial"/>
              </a:rPr>
              <a:t>technique </a:t>
            </a:r>
            <a:r>
              <a:rPr b="0" i="1" lang="en-US" sz="1800" spc="-1" strike="noStrike">
                <a:latin typeface="Arial"/>
              </a:rPr>
              <a:t>whereby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mobile</a:t>
            </a:r>
            <a:r>
              <a:rPr b="0" i="1" lang="en-US" sz="1800" spc="-3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devices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rotate</a:t>
            </a:r>
            <a:r>
              <a:rPr b="0" i="1" lang="en-US" sz="1800" spc="-3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through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2" strike="noStrike">
                <a:latin typeface="Arial"/>
              </a:rPr>
              <a:t>random </a:t>
            </a:r>
            <a:r>
              <a:rPr b="0" i="1" lang="en-US" sz="1800" spc="-1" strike="noStrike">
                <a:latin typeface="Arial"/>
              </a:rPr>
              <a:t>hardware</a:t>
            </a:r>
            <a:r>
              <a:rPr b="0" i="1" lang="en-US" sz="1800" spc="-4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addresses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in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order</a:t>
            </a:r>
            <a:r>
              <a:rPr b="0" i="1" lang="en-US" sz="1800" spc="-7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to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prevent</a:t>
            </a:r>
            <a:r>
              <a:rPr b="0" i="1" lang="en-US" sz="1800" spc="4" strike="noStrike">
                <a:latin typeface="Arial"/>
              </a:rPr>
              <a:t> </a:t>
            </a:r>
            <a:r>
              <a:rPr b="0" i="1" lang="en-US" sz="1800" spc="-12" strike="noStrike">
                <a:latin typeface="Arial"/>
              </a:rPr>
              <a:t>observers </a:t>
            </a:r>
            <a:r>
              <a:rPr b="0" i="1" lang="en-US" sz="1800" spc="-1" strike="noStrike">
                <a:latin typeface="Arial"/>
              </a:rPr>
              <a:t>from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singling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out their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traffic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or</a:t>
            </a:r>
            <a:r>
              <a:rPr b="0" i="1" lang="en-US" sz="1800" spc="-7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physical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2" strike="noStrike">
                <a:latin typeface="Arial"/>
              </a:rPr>
              <a:t>location </a:t>
            </a:r>
            <a:r>
              <a:rPr b="0" i="1" lang="en-US" sz="1800" spc="-1" strike="noStrike">
                <a:latin typeface="Arial"/>
              </a:rPr>
              <a:t>from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other nearby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devices.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So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appears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to</a:t>
            </a:r>
            <a:r>
              <a:rPr b="0" i="1" lang="en-US" sz="1800" spc="-26" strike="noStrike">
                <a:latin typeface="Arial"/>
              </a:rPr>
              <a:t> be </a:t>
            </a:r>
            <a:r>
              <a:rPr b="0" i="1" lang="en-US" sz="1800" spc="-1" strike="noStrike">
                <a:latin typeface="Arial"/>
              </a:rPr>
              <a:t>something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1" i="1" lang="en-US" sz="1800" spc="-1" strike="noStrike">
                <a:latin typeface="Arial"/>
              </a:rPr>
              <a:t>centrally</a:t>
            </a:r>
            <a:r>
              <a:rPr b="1" i="1" lang="en-US" sz="1800" spc="-26" strike="noStrike">
                <a:latin typeface="Arial"/>
              </a:rPr>
              <a:t> </a:t>
            </a:r>
            <a:r>
              <a:rPr b="1" i="1" lang="en-US" sz="1800" spc="-1" strike="noStrike">
                <a:latin typeface="Arial"/>
              </a:rPr>
              <a:t>managed</a:t>
            </a:r>
            <a:r>
              <a:rPr b="1" i="1" lang="en-US" sz="1800" spc="-12" strike="noStrike">
                <a:latin typeface="Arial"/>
              </a:rPr>
              <a:t> </a:t>
            </a:r>
            <a:r>
              <a:rPr b="1" i="1" lang="en-US" sz="1800" spc="-1" strike="noStrike">
                <a:latin typeface="Arial"/>
              </a:rPr>
              <a:t>or</a:t>
            </a:r>
            <a:r>
              <a:rPr b="1" i="1" lang="en-US" sz="1800" spc="-32" strike="noStrike">
                <a:latin typeface="Arial"/>
              </a:rPr>
              <a:t> </a:t>
            </a:r>
            <a:r>
              <a:rPr b="1" i="1" lang="en-US" sz="1800" spc="-1" strike="noStrike">
                <a:latin typeface="Arial"/>
              </a:rPr>
              <a:t>someone</a:t>
            </a:r>
            <a:r>
              <a:rPr b="1" i="1" lang="en-US" sz="1800" spc="-41" strike="noStrike">
                <a:latin typeface="Arial"/>
              </a:rPr>
              <a:t> </a:t>
            </a:r>
            <a:r>
              <a:rPr b="1" i="1" lang="en-US" sz="1800" spc="-26" strike="noStrike">
                <a:latin typeface="Arial"/>
              </a:rPr>
              <a:t>who </a:t>
            </a:r>
            <a:r>
              <a:rPr b="1" i="1" lang="en-US" sz="1800" spc="-1" strike="noStrike">
                <a:latin typeface="Arial"/>
              </a:rPr>
              <a:t>knows</a:t>
            </a:r>
            <a:r>
              <a:rPr b="1" i="1" lang="en-US" sz="1800" spc="-32" strike="noStrike">
                <a:latin typeface="Arial"/>
              </a:rPr>
              <a:t> </a:t>
            </a:r>
            <a:r>
              <a:rPr b="1" i="1" lang="en-US" sz="1800" spc="-1" strike="noStrike">
                <a:latin typeface="Arial"/>
              </a:rPr>
              <a:t>to</a:t>
            </a:r>
            <a:r>
              <a:rPr b="1" i="1" lang="en-US" sz="1800" spc="-15" strike="noStrike">
                <a:latin typeface="Arial"/>
              </a:rPr>
              <a:t> </a:t>
            </a:r>
            <a:r>
              <a:rPr b="1" i="1" lang="en-US" sz="1800" spc="-1" strike="noStrike">
                <a:latin typeface="Arial"/>
              </a:rPr>
              <a:t>hide</a:t>
            </a:r>
            <a:r>
              <a:rPr b="1" i="1" lang="en-US" sz="1800" spc="-35" strike="noStrike">
                <a:latin typeface="Arial"/>
              </a:rPr>
              <a:t> </a:t>
            </a:r>
            <a:r>
              <a:rPr b="1" i="1" lang="en-US" sz="1800" spc="-1" strike="noStrike">
                <a:latin typeface="Arial"/>
              </a:rPr>
              <a:t>their device</a:t>
            </a:r>
            <a:r>
              <a:rPr b="1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info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(some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2" strike="noStrike">
                <a:latin typeface="Arial"/>
              </a:rPr>
              <a:t>android </a:t>
            </a:r>
            <a:r>
              <a:rPr b="0" i="1" lang="en-US" sz="1800" spc="-1" strike="noStrike">
                <a:latin typeface="Arial"/>
              </a:rPr>
              <a:t>devices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have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it</a:t>
            </a:r>
            <a:r>
              <a:rPr b="0" i="1" lang="en-US" sz="1800" spc="9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available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for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it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for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privacy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so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26" strike="noStrike">
                <a:latin typeface="Arial"/>
              </a:rPr>
              <a:t>it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51" name="CustomShape 5"/>
          <p:cNvSpPr/>
          <p:nvPr/>
        </p:nvSpPr>
        <p:spPr>
          <a:xfrm>
            <a:off x="9242640" y="671688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24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object 2" descr=""/>
          <p:cNvPicPr/>
          <p:nvPr/>
        </p:nvPicPr>
        <p:blipFill>
          <a:blip r:embed="rId1"/>
          <a:stretch/>
        </p:blipFill>
        <p:spPr>
          <a:xfrm>
            <a:off x="457200" y="1821240"/>
            <a:ext cx="9143640" cy="4108320"/>
          </a:xfrm>
          <a:prstGeom prst="rect">
            <a:avLst/>
          </a:prstGeom>
          <a:ln>
            <a:noFill/>
          </a:ln>
        </p:spPr>
      </p:pic>
      <p:sp>
        <p:nvSpPr>
          <p:cNvPr id="353" name="TextShape 1"/>
          <p:cNvSpPr txBox="1"/>
          <p:nvPr/>
        </p:nvSpPr>
        <p:spPr>
          <a:xfrm>
            <a:off x="852840" y="756360"/>
            <a:ext cx="8102160" cy="1311120"/>
          </a:xfrm>
          <a:prstGeom prst="rect">
            <a:avLst/>
          </a:prstGeom>
          <a:noFill/>
          <a:ln>
            <a:noFill/>
          </a:ln>
        </p:spPr>
        <p:txBody>
          <a:bodyPr lIns="0" rIns="0" tIns="13320" bIns="0">
            <a:noAutofit/>
          </a:bodyPr>
          <a:p>
            <a:pPr marL="1495440" indent="-1482840">
              <a:lnSpc>
                <a:spcPct val="100000"/>
              </a:lnSpc>
              <a:spcBef>
                <a:spcPts val="105"/>
              </a:spcBef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Location</a:t>
            </a:r>
            <a:r>
              <a:rPr b="0" lang="en-US" sz="24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of</a:t>
            </a:r>
            <a:r>
              <a:rPr b="0" lang="en-US" sz="24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14</a:t>
            </a:r>
            <a:r>
              <a:rPr b="0" lang="en-US" sz="24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Different</a:t>
            </a:r>
            <a:r>
              <a:rPr b="0" lang="en-US" sz="2400" spc="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2022</a:t>
            </a:r>
            <a:r>
              <a:rPr b="0" lang="en-US" sz="24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Precincts</a:t>
            </a:r>
            <a:r>
              <a:rPr b="0" lang="en-US" sz="24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in</a:t>
            </a:r>
            <a:r>
              <a:rPr b="0" lang="en-US" sz="24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St.</a:t>
            </a:r>
            <a:r>
              <a:rPr b="0" lang="en-US" sz="2400" spc="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Johns</a:t>
            </a:r>
            <a:r>
              <a:rPr b="0" lang="en-US" sz="2400" spc="-12" strike="noStrike">
                <a:solidFill>
                  <a:srgbClr val="000000"/>
                </a:solidFill>
                <a:latin typeface="Arial"/>
              </a:rPr>
              <a:t> County,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FL</a:t>
            </a:r>
            <a:r>
              <a:rPr b="0" lang="en-US" sz="2400" spc="-3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with</a:t>
            </a:r>
            <a:r>
              <a:rPr b="0" lang="en-US" sz="24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WiFi</a:t>
            </a:r>
            <a:r>
              <a:rPr b="0" lang="en-US" sz="24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Names</a:t>
            </a:r>
            <a:r>
              <a:rPr b="0" lang="en-US" sz="24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2" strike="noStrike">
                <a:solidFill>
                  <a:srgbClr val="000000"/>
                </a:solidFill>
                <a:latin typeface="Arial"/>
              </a:rPr>
              <a:t>“LetTheDogOut!”</a:t>
            </a:r>
            <a:endParaRPr b="0" lang="en-US" sz="2400" spc="-1" strike="noStrike">
              <a:latin typeface="Calibri"/>
            </a:endParaRPr>
          </a:p>
        </p:txBody>
      </p:sp>
      <p:sp>
        <p:nvSpPr>
          <p:cNvPr id="354" name="CustomShape 2"/>
          <p:cNvSpPr/>
          <p:nvPr/>
        </p:nvSpPr>
        <p:spPr>
          <a:xfrm>
            <a:off x="536040" y="6017400"/>
            <a:ext cx="9014040" cy="1245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 algn="just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For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reasons previously</a:t>
            </a:r>
            <a:r>
              <a:rPr b="0" lang="en-US" sz="1800" spc="-4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stated,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we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will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use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5G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preemptive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coverage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as an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indicator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of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First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Responder,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Public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Safety</a:t>
            </a:r>
            <a:r>
              <a:rPr b="0" lang="en-US" sz="1800" spc="-5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Coverage.</a:t>
            </a:r>
            <a:r>
              <a:rPr b="0" lang="en-US" sz="1800" spc="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FirstNet’s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Public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Safety</a:t>
            </a:r>
            <a:r>
              <a:rPr b="0" lang="en-US" sz="1800" spc="-5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System’s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Band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14 </a:t>
            </a:r>
            <a:r>
              <a:rPr b="0" lang="en-US" sz="1800" spc="-1" strike="noStrike">
                <a:latin typeface="Arial"/>
              </a:rPr>
              <a:t>will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remain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4G for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years. 5G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Phones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are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backward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compatible with</a:t>
            </a:r>
            <a:r>
              <a:rPr b="0" lang="en-US" sz="1800" spc="-26" strike="noStrike">
                <a:latin typeface="Arial"/>
              </a:rPr>
              <a:t> 4G.</a:t>
            </a:r>
            <a:endParaRPr b="0" lang="en-US" sz="1800" spc="-1" strike="noStrike">
              <a:latin typeface="Arial"/>
            </a:endParaRPr>
          </a:p>
          <a:p>
            <a:pPr marL="451440" algn="just">
              <a:lnSpc>
                <a:spcPct val="100000"/>
              </a:lnSpc>
              <a:spcBef>
                <a:spcPts val="1069"/>
              </a:spcBef>
            </a:pPr>
            <a:r>
              <a:rPr b="0" lang="en-US" sz="1800" spc="-1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https://t.me/WeThePeoplePrayForGodsKingdomUSA/5746?comment=3838</a:t>
            </a:r>
            <a:r>
              <a:rPr b="0" lang="en-US" sz="1800" spc="418" strike="noStrike">
                <a:solidFill>
                  <a:srgbClr val="009999"/>
                </a:solidFill>
                <a:latin typeface="Arial"/>
              </a:rPr>
              <a:t>     </a:t>
            </a:r>
            <a:r>
              <a:rPr b="0" lang="en-US" sz="1800" spc="-26" strike="noStrike">
                <a:solidFill>
                  <a:srgbClr val="009999"/>
                </a:solidFill>
                <a:latin typeface="Arial"/>
              </a:rPr>
              <a:t>25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roup 1"/>
          <p:cNvGrpSpPr/>
          <p:nvPr/>
        </p:nvGrpSpPr>
        <p:grpSpPr>
          <a:xfrm>
            <a:off x="457200" y="457200"/>
            <a:ext cx="5838120" cy="6857640"/>
            <a:chOff x="457200" y="457200"/>
            <a:chExt cx="5838120" cy="6857640"/>
          </a:xfrm>
        </p:grpSpPr>
        <p:pic>
          <p:nvPicPr>
            <p:cNvPr id="356" name="object 3" descr=""/>
            <p:cNvPicPr/>
            <p:nvPr/>
          </p:nvPicPr>
          <p:blipFill>
            <a:blip r:embed="rId1"/>
            <a:stretch/>
          </p:blipFill>
          <p:spPr>
            <a:xfrm>
              <a:off x="457200" y="457200"/>
              <a:ext cx="5838120" cy="6857640"/>
            </a:xfrm>
            <a:prstGeom prst="rect">
              <a:avLst/>
            </a:prstGeom>
            <a:ln>
              <a:noFill/>
            </a:ln>
          </p:spPr>
        </p:pic>
        <p:sp>
          <p:nvSpPr>
            <p:cNvPr id="357" name="CustomShape 2"/>
            <p:cNvSpPr/>
            <p:nvPr/>
          </p:nvSpPr>
          <p:spPr>
            <a:xfrm>
              <a:off x="1293840" y="599040"/>
              <a:ext cx="3403080" cy="6437160"/>
            </a:xfrm>
            <a:custGeom>
              <a:avLst/>
              <a:gdLst/>
              <a:ahLst/>
              <a:rect l="l" t="t" r="r" b="b"/>
              <a:pathLst>
                <a:path w="3403600" h="6437630">
                  <a:moveTo>
                    <a:pt x="13716" y="2118372"/>
                  </a:moveTo>
                  <a:lnTo>
                    <a:pt x="12192" y="2115324"/>
                  </a:lnTo>
                  <a:lnTo>
                    <a:pt x="9144" y="2113800"/>
                  </a:lnTo>
                  <a:lnTo>
                    <a:pt x="4572" y="2115324"/>
                  </a:lnTo>
                  <a:lnTo>
                    <a:pt x="3048" y="2118372"/>
                  </a:lnTo>
                  <a:lnTo>
                    <a:pt x="3048" y="2136660"/>
                  </a:lnTo>
                  <a:lnTo>
                    <a:pt x="1524" y="2153424"/>
                  </a:lnTo>
                  <a:lnTo>
                    <a:pt x="1524" y="2159520"/>
                  </a:lnTo>
                  <a:lnTo>
                    <a:pt x="0" y="2165616"/>
                  </a:lnTo>
                  <a:lnTo>
                    <a:pt x="0" y="2188476"/>
                  </a:lnTo>
                  <a:lnTo>
                    <a:pt x="4572" y="2190000"/>
                  </a:lnTo>
                  <a:lnTo>
                    <a:pt x="7620" y="2188476"/>
                  </a:lnTo>
                  <a:lnTo>
                    <a:pt x="9144" y="2185428"/>
                  </a:lnTo>
                  <a:lnTo>
                    <a:pt x="9144" y="2173236"/>
                  </a:lnTo>
                  <a:lnTo>
                    <a:pt x="10668" y="2167140"/>
                  </a:lnTo>
                  <a:lnTo>
                    <a:pt x="10668" y="2153424"/>
                  </a:lnTo>
                  <a:lnTo>
                    <a:pt x="12192" y="2138184"/>
                  </a:lnTo>
                  <a:lnTo>
                    <a:pt x="12192" y="2121420"/>
                  </a:lnTo>
                  <a:lnTo>
                    <a:pt x="13716" y="2118372"/>
                  </a:lnTo>
                  <a:close/>
                  <a:moveTo>
                    <a:pt x="19812" y="2013216"/>
                  </a:moveTo>
                  <a:lnTo>
                    <a:pt x="18288" y="2010168"/>
                  </a:lnTo>
                  <a:lnTo>
                    <a:pt x="15240" y="2008644"/>
                  </a:lnTo>
                  <a:lnTo>
                    <a:pt x="10668" y="2010168"/>
                  </a:lnTo>
                  <a:lnTo>
                    <a:pt x="9144" y="2013216"/>
                  </a:lnTo>
                  <a:lnTo>
                    <a:pt x="9042" y="2022360"/>
                  </a:lnTo>
                  <a:lnTo>
                    <a:pt x="7620" y="2042172"/>
                  </a:lnTo>
                  <a:lnTo>
                    <a:pt x="6096" y="2061984"/>
                  </a:lnTo>
                  <a:lnTo>
                    <a:pt x="6096" y="2083320"/>
                  </a:lnTo>
                  <a:lnTo>
                    <a:pt x="10668" y="2084844"/>
                  </a:lnTo>
                  <a:lnTo>
                    <a:pt x="13716" y="2083320"/>
                  </a:lnTo>
                  <a:lnTo>
                    <a:pt x="15240" y="2080272"/>
                  </a:lnTo>
                  <a:lnTo>
                    <a:pt x="16764" y="2061984"/>
                  </a:lnTo>
                  <a:lnTo>
                    <a:pt x="16764" y="2042172"/>
                  </a:lnTo>
                  <a:lnTo>
                    <a:pt x="18288" y="2022360"/>
                  </a:lnTo>
                  <a:lnTo>
                    <a:pt x="19812" y="2013216"/>
                  </a:lnTo>
                  <a:close/>
                  <a:moveTo>
                    <a:pt x="25908" y="1909584"/>
                  </a:moveTo>
                  <a:lnTo>
                    <a:pt x="24384" y="1906536"/>
                  </a:lnTo>
                  <a:lnTo>
                    <a:pt x="21336" y="1903488"/>
                  </a:lnTo>
                  <a:lnTo>
                    <a:pt x="16764" y="1905012"/>
                  </a:lnTo>
                  <a:lnTo>
                    <a:pt x="15240" y="1908060"/>
                  </a:lnTo>
                  <a:lnTo>
                    <a:pt x="15240" y="1924824"/>
                  </a:lnTo>
                  <a:lnTo>
                    <a:pt x="13716" y="1930920"/>
                  </a:lnTo>
                  <a:lnTo>
                    <a:pt x="13589" y="1947684"/>
                  </a:lnTo>
                  <a:lnTo>
                    <a:pt x="12192" y="1964448"/>
                  </a:lnTo>
                  <a:lnTo>
                    <a:pt x="12192" y="1978164"/>
                  </a:lnTo>
                  <a:lnTo>
                    <a:pt x="16764" y="1979688"/>
                  </a:lnTo>
                  <a:lnTo>
                    <a:pt x="19812" y="1979688"/>
                  </a:lnTo>
                  <a:lnTo>
                    <a:pt x="21336" y="1975116"/>
                  </a:lnTo>
                  <a:lnTo>
                    <a:pt x="21336" y="1964448"/>
                  </a:lnTo>
                  <a:lnTo>
                    <a:pt x="22860" y="1947684"/>
                  </a:lnTo>
                  <a:lnTo>
                    <a:pt x="24384" y="1932444"/>
                  </a:lnTo>
                  <a:lnTo>
                    <a:pt x="24384" y="1912632"/>
                  </a:lnTo>
                  <a:lnTo>
                    <a:pt x="25908" y="1909584"/>
                  </a:lnTo>
                  <a:close/>
                  <a:moveTo>
                    <a:pt x="27432" y="2284488"/>
                  </a:moveTo>
                  <a:lnTo>
                    <a:pt x="22860" y="2273820"/>
                  </a:lnTo>
                  <a:lnTo>
                    <a:pt x="21336" y="2266200"/>
                  </a:lnTo>
                  <a:lnTo>
                    <a:pt x="18288" y="2260104"/>
                  </a:lnTo>
                  <a:lnTo>
                    <a:pt x="16764" y="2255532"/>
                  </a:lnTo>
                  <a:lnTo>
                    <a:pt x="15240" y="2249436"/>
                  </a:lnTo>
                  <a:lnTo>
                    <a:pt x="12192" y="2241816"/>
                  </a:lnTo>
                  <a:lnTo>
                    <a:pt x="10668" y="2234196"/>
                  </a:lnTo>
                  <a:lnTo>
                    <a:pt x="10668" y="2229624"/>
                  </a:lnTo>
                  <a:lnTo>
                    <a:pt x="9144" y="2225052"/>
                  </a:lnTo>
                  <a:lnTo>
                    <a:pt x="9144" y="2222004"/>
                  </a:lnTo>
                  <a:lnTo>
                    <a:pt x="7620" y="2218956"/>
                  </a:lnTo>
                  <a:lnTo>
                    <a:pt x="3048" y="2217432"/>
                  </a:lnTo>
                  <a:lnTo>
                    <a:pt x="0" y="2220480"/>
                  </a:lnTo>
                  <a:lnTo>
                    <a:pt x="0" y="2231148"/>
                  </a:lnTo>
                  <a:lnTo>
                    <a:pt x="1524" y="2235720"/>
                  </a:lnTo>
                  <a:lnTo>
                    <a:pt x="3048" y="2244864"/>
                  </a:lnTo>
                  <a:lnTo>
                    <a:pt x="6096" y="2252484"/>
                  </a:lnTo>
                  <a:lnTo>
                    <a:pt x="7620" y="2257056"/>
                  </a:lnTo>
                  <a:lnTo>
                    <a:pt x="9144" y="2263152"/>
                  </a:lnTo>
                  <a:lnTo>
                    <a:pt x="12192" y="2269248"/>
                  </a:lnTo>
                  <a:lnTo>
                    <a:pt x="15240" y="2276868"/>
                  </a:lnTo>
                  <a:lnTo>
                    <a:pt x="18288" y="2287536"/>
                  </a:lnTo>
                  <a:lnTo>
                    <a:pt x="21336" y="2290584"/>
                  </a:lnTo>
                  <a:lnTo>
                    <a:pt x="25908" y="2290584"/>
                  </a:lnTo>
                  <a:lnTo>
                    <a:pt x="27432" y="2287536"/>
                  </a:lnTo>
                  <a:lnTo>
                    <a:pt x="27432" y="2284488"/>
                  </a:lnTo>
                  <a:close/>
                  <a:moveTo>
                    <a:pt x="65544" y="2383548"/>
                  </a:moveTo>
                  <a:lnTo>
                    <a:pt x="64020" y="2378976"/>
                  </a:lnTo>
                  <a:lnTo>
                    <a:pt x="60972" y="2374404"/>
                  </a:lnTo>
                  <a:lnTo>
                    <a:pt x="54876" y="2366784"/>
                  </a:lnTo>
                  <a:lnTo>
                    <a:pt x="50304" y="2359164"/>
                  </a:lnTo>
                  <a:lnTo>
                    <a:pt x="47256" y="2353068"/>
                  </a:lnTo>
                  <a:lnTo>
                    <a:pt x="44208" y="2343924"/>
                  </a:lnTo>
                  <a:lnTo>
                    <a:pt x="44208" y="2339352"/>
                  </a:lnTo>
                  <a:lnTo>
                    <a:pt x="42684" y="2330208"/>
                  </a:lnTo>
                  <a:lnTo>
                    <a:pt x="42684" y="2325636"/>
                  </a:lnTo>
                  <a:lnTo>
                    <a:pt x="41160" y="2321052"/>
                  </a:lnTo>
                  <a:lnTo>
                    <a:pt x="39624" y="2318004"/>
                  </a:lnTo>
                  <a:lnTo>
                    <a:pt x="35052" y="2318004"/>
                  </a:lnTo>
                  <a:lnTo>
                    <a:pt x="33528" y="2319528"/>
                  </a:lnTo>
                  <a:lnTo>
                    <a:pt x="32004" y="2322588"/>
                  </a:lnTo>
                  <a:lnTo>
                    <a:pt x="33528" y="2327160"/>
                  </a:lnTo>
                  <a:lnTo>
                    <a:pt x="33528" y="2340876"/>
                  </a:lnTo>
                  <a:lnTo>
                    <a:pt x="36576" y="2350020"/>
                  </a:lnTo>
                  <a:lnTo>
                    <a:pt x="38100" y="2357640"/>
                  </a:lnTo>
                  <a:lnTo>
                    <a:pt x="41160" y="2363736"/>
                  </a:lnTo>
                  <a:lnTo>
                    <a:pt x="47256" y="2371356"/>
                  </a:lnTo>
                  <a:lnTo>
                    <a:pt x="56400" y="2385072"/>
                  </a:lnTo>
                  <a:lnTo>
                    <a:pt x="59448" y="2386596"/>
                  </a:lnTo>
                  <a:lnTo>
                    <a:pt x="64020" y="2386596"/>
                  </a:lnTo>
                  <a:lnTo>
                    <a:pt x="65544" y="2383548"/>
                  </a:lnTo>
                  <a:close/>
                  <a:moveTo>
                    <a:pt x="76200" y="1834908"/>
                  </a:moveTo>
                  <a:lnTo>
                    <a:pt x="74676" y="1831860"/>
                  </a:lnTo>
                  <a:lnTo>
                    <a:pt x="71628" y="1830336"/>
                  </a:lnTo>
                  <a:lnTo>
                    <a:pt x="68580" y="1831860"/>
                  </a:lnTo>
                  <a:lnTo>
                    <a:pt x="68580" y="1833384"/>
                  </a:lnTo>
                  <a:lnTo>
                    <a:pt x="59436" y="1839480"/>
                  </a:lnTo>
                  <a:lnTo>
                    <a:pt x="54864" y="1844052"/>
                  </a:lnTo>
                  <a:lnTo>
                    <a:pt x="47244" y="1848624"/>
                  </a:lnTo>
                  <a:lnTo>
                    <a:pt x="41148" y="1853196"/>
                  </a:lnTo>
                  <a:lnTo>
                    <a:pt x="33528" y="1859292"/>
                  </a:lnTo>
                  <a:lnTo>
                    <a:pt x="21336" y="1868436"/>
                  </a:lnTo>
                  <a:lnTo>
                    <a:pt x="16764" y="1873008"/>
                  </a:lnTo>
                  <a:lnTo>
                    <a:pt x="15240" y="1877580"/>
                  </a:lnTo>
                  <a:lnTo>
                    <a:pt x="16764" y="1880628"/>
                  </a:lnTo>
                  <a:lnTo>
                    <a:pt x="21336" y="1880628"/>
                  </a:lnTo>
                  <a:lnTo>
                    <a:pt x="24384" y="1879104"/>
                  </a:lnTo>
                  <a:lnTo>
                    <a:pt x="32004" y="1871484"/>
                  </a:lnTo>
                  <a:lnTo>
                    <a:pt x="39624" y="1866912"/>
                  </a:lnTo>
                  <a:lnTo>
                    <a:pt x="45720" y="1862340"/>
                  </a:lnTo>
                  <a:lnTo>
                    <a:pt x="53340" y="1856244"/>
                  </a:lnTo>
                  <a:lnTo>
                    <a:pt x="59436" y="1851672"/>
                  </a:lnTo>
                  <a:lnTo>
                    <a:pt x="67056" y="1847100"/>
                  </a:lnTo>
                  <a:lnTo>
                    <a:pt x="76200" y="1837956"/>
                  </a:lnTo>
                  <a:lnTo>
                    <a:pt x="76200" y="1834908"/>
                  </a:lnTo>
                  <a:close/>
                  <a:moveTo>
                    <a:pt x="86868" y="1595640"/>
                  </a:moveTo>
                  <a:lnTo>
                    <a:pt x="83820" y="1581924"/>
                  </a:lnTo>
                  <a:lnTo>
                    <a:pt x="82296" y="1568208"/>
                  </a:lnTo>
                  <a:lnTo>
                    <a:pt x="82296" y="1546872"/>
                  </a:lnTo>
                  <a:lnTo>
                    <a:pt x="83820" y="1537728"/>
                  </a:lnTo>
                  <a:lnTo>
                    <a:pt x="85344" y="1530108"/>
                  </a:lnTo>
                  <a:lnTo>
                    <a:pt x="85344" y="1527060"/>
                  </a:lnTo>
                  <a:lnTo>
                    <a:pt x="82296" y="1525536"/>
                  </a:lnTo>
                  <a:lnTo>
                    <a:pt x="77724" y="1525536"/>
                  </a:lnTo>
                  <a:lnTo>
                    <a:pt x="76200" y="1528584"/>
                  </a:lnTo>
                  <a:lnTo>
                    <a:pt x="74676" y="1536204"/>
                  </a:lnTo>
                  <a:lnTo>
                    <a:pt x="73152" y="1545348"/>
                  </a:lnTo>
                  <a:lnTo>
                    <a:pt x="73152" y="1568208"/>
                  </a:lnTo>
                  <a:lnTo>
                    <a:pt x="74676" y="1583448"/>
                  </a:lnTo>
                  <a:lnTo>
                    <a:pt x="76200" y="1597164"/>
                  </a:lnTo>
                  <a:lnTo>
                    <a:pt x="79248" y="1600212"/>
                  </a:lnTo>
                  <a:lnTo>
                    <a:pt x="82296" y="1600212"/>
                  </a:lnTo>
                  <a:lnTo>
                    <a:pt x="85344" y="1598688"/>
                  </a:lnTo>
                  <a:lnTo>
                    <a:pt x="86868" y="1595640"/>
                  </a:lnTo>
                  <a:close/>
                  <a:moveTo>
                    <a:pt x="94488" y="1466100"/>
                  </a:moveTo>
                  <a:lnTo>
                    <a:pt x="92964" y="1463052"/>
                  </a:lnTo>
                  <a:lnTo>
                    <a:pt x="92964" y="1421904"/>
                  </a:lnTo>
                  <a:lnTo>
                    <a:pt x="88392" y="1420380"/>
                  </a:lnTo>
                  <a:lnTo>
                    <a:pt x="85344" y="1421904"/>
                  </a:lnTo>
                  <a:lnTo>
                    <a:pt x="83820" y="1424952"/>
                  </a:lnTo>
                  <a:lnTo>
                    <a:pt x="83820" y="1466100"/>
                  </a:lnTo>
                  <a:lnTo>
                    <a:pt x="85344" y="1473720"/>
                  </a:lnTo>
                  <a:lnTo>
                    <a:pt x="85344" y="1479816"/>
                  </a:lnTo>
                  <a:lnTo>
                    <a:pt x="83820" y="1484388"/>
                  </a:lnTo>
                  <a:lnTo>
                    <a:pt x="83820" y="1492008"/>
                  </a:lnTo>
                  <a:lnTo>
                    <a:pt x="85344" y="1495056"/>
                  </a:lnTo>
                  <a:lnTo>
                    <a:pt x="88392" y="1496580"/>
                  </a:lnTo>
                  <a:lnTo>
                    <a:pt x="91440" y="1496580"/>
                  </a:lnTo>
                  <a:lnTo>
                    <a:pt x="92964" y="1493532"/>
                  </a:lnTo>
                  <a:lnTo>
                    <a:pt x="92964" y="1490484"/>
                  </a:lnTo>
                  <a:lnTo>
                    <a:pt x="94488" y="1484388"/>
                  </a:lnTo>
                  <a:lnTo>
                    <a:pt x="94488" y="1466100"/>
                  </a:lnTo>
                  <a:close/>
                  <a:moveTo>
                    <a:pt x="108204" y="1732788"/>
                  </a:moveTo>
                  <a:lnTo>
                    <a:pt x="105156" y="1731264"/>
                  </a:lnTo>
                  <a:lnTo>
                    <a:pt x="102108" y="1732788"/>
                  </a:lnTo>
                  <a:lnTo>
                    <a:pt x="99060" y="1735836"/>
                  </a:lnTo>
                  <a:lnTo>
                    <a:pt x="99060" y="1740420"/>
                  </a:lnTo>
                  <a:lnTo>
                    <a:pt x="96012" y="1749564"/>
                  </a:lnTo>
                  <a:lnTo>
                    <a:pt x="94488" y="1760232"/>
                  </a:lnTo>
                  <a:lnTo>
                    <a:pt x="91440" y="1770900"/>
                  </a:lnTo>
                  <a:lnTo>
                    <a:pt x="88392" y="1780044"/>
                  </a:lnTo>
                  <a:lnTo>
                    <a:pt x="85344" y="1790712"/>
                  </a:lnTo>
                  <a:lnTo>
                    <a:pt x="82296" y="1798332"/>
                  </a:lnTo>
                  <a:lnTo>
                    <a:pt x="82296" y="1802904"/>
                  </a:lnTo>
                  <a:lnTo>
                    <a:pt x="85344" y="1804428"/>
                  </a:lnTo>
                  <a:lnTo>
                    <a:pt x="88392" y="1804428"/>
                  </a:lnTo>
                  <a:lnTo>
                    <a:pt x="91440" y="1801380"/>
                  </a:lnTo>
                  <a:lnTo>
                    <a:pt x="94488" y="1793760"/>
                  </a:lnTo>
                  <a:lnTo>
                    <a:pt x="103632" y="1761756"/>
                  </a:lnTo>
                  <a:lnTo>
                    <a:pt x="105156" y="1752612"/>
                  </a:lnTo>
                  <a:lnTo>
                    <a:pt x="108204" y="1741944"/>
                  </a:lnTo>
                  <a:lnTo>
                    <a:pt x="108204" y="1732788"/>
                  </a:lnTo>
                  <a:close/>
                  <a:moveTo>
                    <a:pt x="108204" y="1697748"/>
                  </a:moveTo>
                  <a:lnTo>
                    <a:pt x="106680" y="1693176"/>
                  </a:lnTo>
                  <a:lnTo>
                    <a:pt x="106680" y="1687080"/>
                  </a:lnTo>
                  <a:lnTo>
                    <a:pt x="103632" y="1671840"/>
                  </a:lnTo>
                  <a:lnTo>
                    <a:pt x="100584" y="1662696"/>
                  </a:lnTo>
                  <a:lnTo>
                    <a:pt x="96012" y="1645932"/>
                  </a:lnTo>
                  <a:lnTo>
                    <a:pt x="92964" y="1632216"/>
                  </a:lnTo>
                  <a:lnTo>
                    <a:pt x="91440" y="1629168"/>
                  </a:lnTo>
                  <a:lnTo>
                    <a:pt x="86868" y="1629168"/>
                  </a:lnTo>
                  <a:lnTo>
                    <a:pt x="83820" y="1630692"/>
                  </a:lnTo>
                  <a:lnTo>
                    <a:pt x="83820" y="1633740"/>
                  </a:lnTo>
                  <a:lnTo>
                    <a:pt x="86868" y="1647456"/>
                  </a:lnTo>
                  <a:lnTo>
                    <a:pt x="91440" y="1665744"/>
                  </a:lnTo>
                  <a:lnTo>
                    <a:pt x="94488" y="1673364"/>
                  </a:lnTo>
                  <a:lnTo>
                    <a:pt x="96012" y="1680984"/>
                  </a:lnTo>
                  <a:lnTo>
                    <a:pt x="96012" y="1688604"/>
                  </a:lnTo>
                  <a:lnTo>
                    <a:pt x="97536" y="1696224"/>
                  </a:lnTo>
                  <a:lnTo>
                    <a:pt x="100584" y="1702320"/>
                  </a:lnTo>
                  <a:lnTo>
                    <a:pt x="103632" y="1702320"/>
                  </a:lnTo>
                  <a:lnTo>
                    <a:pt x="106680" y="1700796"/>
                  </a:lnTo>
                  <a:lnTo>
                    <a:pt x="108204" y="1697748"/>
                  </a:lnTo>
                  <a:close/>
                  <a:moveTo>
                    <a:pt x="126492" y="1330452"/>
                  </a:moveTo>
                  <a:lnTo>
                    <a:pt x="123444" y="1328928"/>
                  </a:lnTo>
                  <a:lnTo>
                    <a:pt x="118872" y="1328928"/>
                  </a:lnTo>
                  <a:lnTo>
                    <a:pt x="114300" y="1331988"/>
                  </a:lnTo>
                  <a:lnTo>
                    <a:pt x="96012" y="1350276"/>
                  </a:lnTo>
                  <a:lnTo>
                    <a:pt x="92964" y="1356372"/>
                  </a:lnTo>
                  <a:lnTo>
                    <a:pt x="89916" y="1360944"/>
                  </a:lnTo>
                  <a:lnTo>
                    <a:pt x="86868" y="1367040"/>
                  </a:lnTo>
                  <a:lnTo>
                    <a:pt x="85344" y="1373136"/>
                  </a:lnTo>
                  <a:lnTo>
                    <a:pt x="83820" y="1385328"/>
                  </a:lnTo>
                  <a:lnTo>
                    <a:pt x="83820" y="1386852"/>
                  </a:lnTo>
                  <a:lnTo>
                    <a:pt x="85344" y="1391424"/>
                  </a:lnTo>
                  <a:lnTo>
                    <a:pt x="88392" y="1392948"/>
                  </a:lnTo>
                  <a:lnTo>
                    <a:pt x="91440" y="1391424"/>
                  </a:lnTo>
                  <a:lnTo>
                    <a:pt x="92964" y="1386852"/>
                  </a:lnTo>
                  <a:lnTo>
                    <a:pt x="94488" y="1374660"/>
                  </a:lnTo>
                  <a:lnTo>
                    <a:pt x="97536" y="1365516"/>
                  </a:lnTo>
                  <a:lnTo>
                    <a:pt x="103632" y="1356372"/>
                  </a:lnTo>
                  <a:lnTo>
                    <a:pt x="111252" y="1347228"/>
                  </a:lnTo>
                  <a:lnTo>
                    <a:pt x="115824" y="1344180"/>
                  </a:lnTo>
                  <a:lnTo>
                    <a:pt x="118872" y="1341132"/>
                  </a:lnTo>
                  <a:lnTo>
                    <a:pt x="123444" y="1338084"/>
                  </a:lnTo>
                  <a:lnTo>
                    <a:pt x="126492" y="1335036"/>
                  </a:lnTo>
                  <a:lnTo>
                    <a:pt x="126492" y="1330452"/>
                  </a:lnTo>
                  <a:close/>
                  <a:moveTo>
                    <a:pt x="128028" y="2462796"/>
                  </a:moveTo>
                  <a:lnTo>
                    <a:pt x="123456" y="2456700"/>
                  </a:lnTo>
                  <a:lnTo>
                    <a:pt x="114312" y="2442984"/>
                  </a:lnTo>
                  <a:lnTo>
                    <a:pt x="109740" y="2436888"/>
                  </a:lnTo>
                  <a:lnTo>
                    <a:pt x="103644" y="2429268"/>
                  </a:lnTo>
                  <a:lnTo>
                    <a:pt x="97548" y="2420124"/>
                  </a:lnTo>
                  <a:lnTo>
                    <a:pt x="89928" y="2410980"/>
                  </a:lnTo>
                  <a:lnTo>
                    <a:pt x="88404" y="2409456"/>
                  </a:lnTo>
                  <a:lnTo>
                    <a:pt x="85356" y="2407932"/>
                  </a:lnTo>
                  <a:lnTo>
                    <a:pt x="80784" y="2407932"/>
                  </a:lnTo>
                  <a:lnTo>
                    <a:pt x="79260" y="2410980"/>
                  </a:lnTo>
                  <a:lnTo>
                    <a:pt x="80784" y="2415552"/>
                  </a:lnTo>
                  <a:lnTo>
                    <a:pt x="82308" y="2417076"/>
                  </a:lnTo>
                  <a:lnTo>
                    <a:pt x="89928" y="2426220"/>
                  </a:lnTo>
                  <a:lnTo>
                    <a:pt x="102120" y="2441460"/>
                  </a:lnTo>
                  <a:lnTo>
                    <a:pt x="106692" y="2449080"/>
                  </a:lnTo>
                  <a:lnTo>
                    <a:pt x="115836" y="2462796"/>
                  </a:lnTo>
                  <a:lnTo>
                    <a:pt x="120408" y="2468892"/>
                  </a:lnTo>
                  <a:lnTo>
                    <a:pt x="123456" y="2470416"/>
                  </a:lnTo>
                  <a:lnTo>
                    <a:pt x="126504" y="2470416"/>
                  </a:lnTo>
                  <a:lnTo>
                    <a:pt x="128028" y="2467368"/>
                  </a:lnTo>
                  <a:lnTo>
                    <a:pt x="128028" y="2462796"/>
                  </a:lnTo>
                  <a:close/>
                  <a:moveTo>
                    <a:pt x="160020" y="1331988"/>
                  </a:moveTo>
                  <a:lnTo>
                    <a:pt x="158496" y="1331988"/>
                  </a:lnTo>
                  <a:lnTo>
                    <a:pt x="159372" y="1332204"/>
                  </a:lnTo>
                  <a:lnTo>
                    <a:pt x="160020" y="1331988"/>
                  </a:lnTo>
                  <a:close/>
                  <a:moveTo>
                    <a:pt x="211848" y="2528328"/>
                  </a:moveTo>
                  <a:lnTo>
                    <a:pt x="208800" y="2525280"/>
                  </a:lnTo>
                  <a:lnTo>
                    <a:pt x="204228" y="2522232"/>
                  </a:lnTo>
                  <a:lnTo>
                    <a:pt x="195084" y="2517660"/>
                  </a:lnTo>
                  <a:lnTo>
                    <a:pt x="182892" y="2508516"/>
                  </a:lnTo>
                  <a:lnTo>
                    <a:pt x="176796" y="2505468"/>
                  </a:lnTo>
                  <a:lnTo>
                    <a:pt x="172224" y="2502420"/>
                  </a:lnTo>
                  <a:lnTo>
                    <a:pt x="169176" y="2500896"/>
                  </a:lnTo>
                  <a:lnTo>
                    <a:pt x="166128" y="2497848"/>
                  </a:lnTo>
                  <a:lnTo>
                    <a:pt x="160032" y="2493276"/>
                  </a:lnTo>
                  <a:lnTo>
                    <a:pt x="155460" y="2490228"/>
                  </a:lnTo>
                  <a:lnTo>
                    <a:pt x="153936" y="2488704"/>
                  </a:lnTo>
                  <a:lnTo>
                    <a:pt x="150888" y="2487180"/>
                  </a:lnTo>
                  <a:lnTo>
                    <a:pt x="147840" y="2488704"/>
                  </a:lnTo>
                  <a:lnTo>
                    <a:pt x="146316" y="2493276"/>
                  </a:lnTo>
                  <a:lnTo>
                    <a:pt x="147840" y="2496324"/>
                  </a:lnTo>
                  <a:lnTo>
                    <a:pt x="149364" y="2497848"/>
                  </a:lnTo>
                  <a:lnTo>
                    <a:pt x="153936" y="2500896"/>
                  </a:lnTo>
                  <a:lnTo>
                    <a:pt x="160032" y="2505468"/>
                  </a:lnTo>
                  <a:lnTo>
                    <a:pt x="163080" y="2508516"/>
                  </a:lnTo>
                  <a:lnTo>
                    <a:pt x="167652" y="2510040"/>
                  </a:lnTo>
                  <a:lnTo>
                    <a:pt x="172224" y="2513088"/>
                  </a:lnTo>
                  <a:lnTo>
                    <a:pt x="178320" y="2517660"/>
                  </a:lnTo>
                  <a:lnTo>
                    <a:pt x="184416" y="2520708"/>
                  </a:lnTo>
                  <a:lnTo>
                    <a:pt x="190512" y="2525280"/>
                  </a:lnTo>
                  <a:lnTo>
                    <a:pt x="199656" y="2529852"/>
                  </a:lnTo>
                  <a:lnTo>
                    <a:pt x="204228" y="2532900"/>
                  </a:lnTo>
                  <a:lnTo>
                    <a:pt x="207276" y="2534424"/>
                  </a:lnTo>
                  <a:lnTo>
                    <a:pt x="210324" y="2531376"/>
                  </a:lnTo>
                  <a:lnTo>
                    <a:pt x="211848" y="2528328"/>
                  </a:lnTo>
                  <a:close/>
                  <a:moveTo>
                    <a:pt x="228600" y="1327404"/>
                  </a:moveTo>
                  <a:lnTo>
                    <a:pt x="224028" y="1325880"/>
                  </a:lnTo>
                  <a:lnTo>
                    <a:pt x="210312" y="1325880"/>
                  </a:lnTo>
                  <a:lnTo>
                    <a:pt x="199644" y="1327404"/>
                  </a:lnTo>
                  <a:lnTo>
                    <a:pt x="163982" y="1333360"/>
                  </a:lnTo>
                  <a:lnTo>
                    <a:pt x="159372" y="1332204"/>
                  </a:lnTo>
                  <a:lnTo>
                    <a:pt x="155448" y="1333512"/>
                  </a:lnTo>
                  <a:lnTo>
                    <a:pt x="153924" y="1336560"/>
                  </a:lnTo>
                  <a:lnTo>
                    <a:pt x="153924" y="1339608"/>
                  </a:lnTo>
                  <a:lnTo>
                    <a:pt x="156972" y="1342656"/>
                  </a:lnTo>
                  <a:lnTo>
                    <a:pt x="163068" y="1342656"/>
                  </a:lnTo>
                  <a:lnTo>
                    <a:pt x="173736" y="1341132"/>
                  </a:lnTo>
                  <a:lnTo>
                    <a:pt x="192024" y="1338084"/>
                  </a:lnTo>
                  <a:lnTo>
                    <a:pt x="199644" y="1336560"/>
                  </a:lnTo>
                  <a:lnTo>
                    <a:pt x="210312" y="1335036"/>
                  </a:lnTo>
                  <a:lnTo>
                    <a:pt x="220980" y="1335036"/>
                  </a:lnTo>
                  <a:lnTo>
                    <a:pt x="224028" y="1336560"/>
                  </a:lnTo>
                  <a:lnTo>
                    <a:pt x="227076" y="1335036"/>
                  </a:lnTo>
                  <a:lnTo>
                    <a:pt x="227584" y="1333512"/>
                  </a:lnTo>
                  <a:lnTo>
                    <a:pt x="228600" y="1330452"/>
                  </a:lnTo>
                  <a:lnTo>
                    <a:pt x="228600" y="1327404"/>
                  </a:lnTo>
                  <a:close/>
                  <a:moveTo>
                    <a:pt x="301764" y="2581668"/>
                  </a:moveTo>
                  <a:lnTo>
                    <a:pt x="298716" y="2578620"/>
                  </a:lnTo>
                  <a:lnTo>
                    <a:pt x="286524" y="2571000"/>
                  </a:lnTo>
                  <a:lnTo>
                    <a:pt x="269760" y="2560332"/>
                  </a:lnTo>
                  <a:lnTo>
                    <a:pt x="252996" y="2551188"/>
                  </a:lnTo>
                  <a:lnTo>
                    <a:pt x="242328" y="2543568"/>
                  </a:lnTo>
                  <a:lnTo>
                    <a:pt x="237756" y="2543568"/>
                  </a:lnTo>
                  <a:lnTo>
                    <a:pt x="234708" y="2546616"/>
                  </a:lnTo>
                  <a:lnTo>
                    <a:pt x="234708" y="2549664"/>
                  </a:lnTo>
                  <a:lnTo>
                    <a:pt x="237756" y="2552712"/>
                  </a:lnTo>
                  <a:lnTo>
                    <a:pt x="248424" y="2558808"/>
                  </a:lnTo>
                  <a:lnTo>
                    <a:pt x="263664" y="2567952"/>
                  </a:lnTo>
                  <a:lnTo>
                    <a:pt x="281952" y="2578620"/>
                  </a:lnTo>
                  <a:lnTo>
                    <a:pt x="294144" y="2586240"/>
                  </a:lnTo>
                  <a:lnTo>
                    <a:pt x="298716" y="2586240"/>
                  </a:lnTo>
                  <a:lnTo>
                    <a:pt x="301764" y="2584716"/>
                  </a:lnTo>
                  <a:lnTo>
                    <a:pt x="301764" y="2581668"/>
                  </a:lnTo>
                  <a:close/>
                  <a:moveTo>
                    <a:pt x="333768" y="1325880"/>
                  </a:moveTo>
                  <a:lnTo>
                    <a:pt x="332244" y="1322832"/>
                  </a:lnTo>
                  <a:lnTo>
                    <a:pt x="327660" y="1321308"/>
                  </a:lnTo>
                  <a:lnTo>
                    <a:pt x="320040" y="1321308"/>
                  </a:lnTo>
                  <a:lnTo>
                    <a:pt x="283464" y="1327404"/>
                  </a:lnTo>
                  <a:lnTo>
                    <a:pt x="259080" y="1327404"/>
                  </a:lnTo>
                  <a:lnTo>
                    <a:pt x="257556" y="1331988"/>
                  </a:lnTo>
                  <a:lnTo>
                    <a:pt x="259080" y="1335036"/>
                  </a:lnTo>
                  <a:lnTo>
                    <a:pt x="262128" y="1336560"/>
                  </a:lnTo>
                  <a:lnTo>
                    <a:pt x="284988" y="1336560"/>
                  </a:lnTo>
                  <a:lnTo>
                    <a:pt x="312420" y="1331988"/>
                  </a:lnTo>
                  <a:lnTo>
                    <a:pt x="321564" y="1331988"/>
                  </a:lnTo>
                  <a:lnTo>
                    <a:pt x="326136" y="1330452"/>
                  </a:lnTo>
                  <a:lnTo>
                    <a:pt x="329196" y="1330452"/>
                  </a:lnTo>
                  <a:lnTo>
                    <a:pt x="332244" y="1328928"/>
                  </a:lnTo>
                  <a:lnTo>
                    <a:pt x="333768" y="1325880"/>
                  </a:lnTo>
                  <a:close/>
                  <a:moveTo>
                    <a:pt x="391680" y="2633484"/>
                  </a:moveTo>
                  <a:lnTo>
                    <a:pt x="390156" y="2630436"/>
                  </a:lnTo>
                  <a:lnTo>
                    <a:pt x="379488" y="2624340"/>
                  </a:lnTo>
                  <a:lnTo>
                    <a:pt x="361200" y="2613672"/>
                  </a:lnTo>
                  <a:lnTo>
                    <a:pt x="341388" y="2603004"/>
                  </a:lnTo>
                  <a:lnTo>
                    <a:pt x="332244" y="2596908"/>
                  </a:lnTo>
                  <a:lnTo>
                    <a:pt x="329196" y="2596908"/>
                  </a:lnTo>
                  <a:lnTo>
                    <a:pt x="326148" y="2598432"/>
                  </a:lnTo>
                  <a:lnTo>
                    <a:pt x="324624" y="2603004"/>
                  </a:lnTo>
                  <a:lnTo>
                    <a:pt x="327672" y="2606052"/>
                  </a:lnTo>
                  <a:lnTo>
                    <a:pt x="336816" y="2610624"/>
                  </a:lnTo>
                  <a:lnTo>
                    <a:pt x="356628" y="2622816"/>
                  </a:lnTo>
                  <a:lnTo>
                    <a:pt x="374916" y="2633484"/>
                  </a:lnTo>
                  <a:lnTo>
                    <a:pt x="385584" y="2639580"/>
                  </a:lnTo>
                  <a:lnTo>
                    <a:pt x="388632" y="2639580"/>
                  </a:lnTo>
                  <a:lnTo>
                    <a:pt x="391680" y="2638056"/>
                  </a:lnTo>
                  <a:lnTo>
                    <a:pt x="391680" y="2633484"/>
                  </a:lnTo>
                  <a:close/>
                  <a:moveTo>
                    <a:pt x="405384" y="1383804"/>
                  </a:moveTo>
                  <a:lnTo>
                    <a:pt x="402640" y="1370088"/>
                  </a:lnTo>
                  <a:lnTo>
                    <a:pt x="402336" y="1368564"/>
                  </a:lnTo>
                  <a:lnTo>
                    <a:pt x="402336" y="1367040"/>
                  </a:lnTo>
                  <a:lnTo>
                    <a:pt x="396240" y="1354848"/>
                  </a:lnTo>
                  <a:lnTo>
                    <a:pt x="391668" y="1350276"/>
                  </a:lnTo>
                  <a:lnTo>
                    <a:pt x="382524" y="1338084"/>
                  </a:lnTo>
                  <a:lnTo>
                    <a:pt x="376428" y="1333512"/>
                  </a:lnTo>
                  <a:lnTo>
                    <a:pt x="371856" y="1328940"/>
                  </a:lnTo>
                  <a:lnTo>
                    <a:pt x="367284" y="1327416"/>
                  </a:lnTo>
                  <a:lnTo>
                    <a:pt x="364236" y="1325892"/>
                  </a:lnTo>
                  <a:lnTo>
                    <a:pt x="361188" y="1327416"/>
                  </a:lnTo>
                  <a:lnTo>
                    <a:pt x="361188" y="1331988"/>
                  </a:lnTo>
                  <a:lnTo>
                    <a:pt x="362712" y="1335036"/>
                  </a:lnTo>
                  <a:lnTo>
                    <a:pt x="365760" y="1336560"/>
                  </a:lnTo>
                  <a:lnTo>
                    <a:pt x="384048" y="1354848"/>
                  </a:lnTo>
                  <a:lnTo>
                    <a:pt x="388620" y="1360944"/>
                  </a:lnTo>
                  <a:lnTo>
                    <a:pt x="391668" y="1365516"/>
                  </a:lnTo>
                  <a:lnTo>
                    <a:pt x="390144" y="1365516"/>
                  </a:lnTo>
                  <a:lnTo>
                    <a:pt x="393192" y="1371612"/>
                  </a:lnTo>
                  <a:lnTo>
                    <a:pt x="393192" y="1370088"/>
                  </a:lnTo>
                  <a:lnTo>
                    <a:pt x="394716" y="1377708"/>
                  </a:lnTo>
                  <a:lnTo>
                    <a:pt x="394716" y="1385328"/>
                  </a:lnTo>
                  <a:lnTo>
                    <a:pt x="397764" y="1388376"/>
                  </a:lnTo>
                  <a:lnTo>
                    <a:pt x="400812" y="1389900"/>
                  </a:lnTo>
                  <a:lnTo>
                    <a:pt x="403860" y="1386852"/>
                  </a:lnTo>
                  <a:lnTo>
                    <a:pt x="405384" y="1383804"/>
                  </a:lnTo>
                  <a:close/>
                  <a:moveTo>
                    <a:pt x="458724" y="1360944"/>
                  </a:moveTo>
                  <a:lnTo>
                    <a:pt x="452628" y="1357896"/>
                  </a:lnTo>
                  <a:lnTo>
                    <a:pt x="449580" y="1360944"/>
                  </a:lnTo>
                  <a:lnTo>
                    <a:pt x="445008" y="1367040"/>
                  </a:lnTo>
                  <a:lnTo>
                    <a:pt x="438912" y="1376184"/>
                  </a:lnTo>
                  <a:lnTo>
                    <a:pt x="420624" y="1400568"/>
                  </a:lnTo>
                  <a:lnTo>
                    <a:pt x="411480" y="1409712"/>
                  </a:lnTo>
                  <a:lnTo>
                    <a:pt x="408432" y="1411236"/>
                  </a:lnTo>
                  <a:lnTo>
                    <a:pt x="406908" y="1414284"/>
                  </a:lnTo>
                  <a:lnTo>
                    <a:pt x="408432" y="1417332"/>
                  </a:lnTo>
                  <a:lnTo>
                    <a:pt x="411480" y="1418856"/>
                  </a:lnTo>
                  <a:lnTo>
                    <a:pt x="414528" y="1418856"/>
                  </a:lnTo>
                  <a:lnTo>
                    <a:pt x="417576" y="1417332"/>
                  </a:lnTo>
                  <a:lnTo>
                    <a:pt x="428244" y="1406664"/>
                  </a:lnTo>
                  <a:lnTo>
                    <a:pt x="432816" y="1400568"/>
                  </a:lnTo>
                  <a:lnTo>
                    <a:pt x="438912" y="1392948"/>
                  </a:lnTo>
                  <a:lnTo>
                    <a:pt x="441960" y="1386852"/>
                  </a:lnTo>
                  <a:lnTo>
                    <a:pt x="446532" y="1382280"/>
                  </a:lnTo>
                  <a:lnTo>
                    <a:pt x="454152" y="1371612"/>
                  </a:lnTo>
                  <a:lnTo>
                    <a:pt x="457200" y="1365516"/>
                  </a:lnTo>
                  <a:lnTo>
                    <a:pt x="458724" y="1360944"/>
                  </a:lnTo>
                  <a:close/>
                  <a:moveTo>
                    <a:pt x="483120" y="2685300"/>
                  </a:moveTo>
                  <a:lnTo>
                    <a:pt x="480072" y="2683776"/>
                  </a:lnTo>
                  <a:lnTo>
                    <a:pt x="473976" y="2679204"/>
                  </a:lnTo>
                  <a:lnTo>
                    <a:pt x="466356" y="2674632"/>
                  </a:lnTo>
                  <a:lnTo>
                    <a:pt x="461784" y="2673108"/>
                  </a:lnTo>
                  <a:lnTo>
                    <a:pt x="455688" y="2670060"/>
                  </a:lnTo>
                  <a:lnTo>
                    <a:pt x="443496" y="2662440"/>
                  </a:lnTo>
                  <a:lnTo>
                    <a:pt x="429780" y="2654820"/>
                  </a:lnTo>
                  <a:lnTo>
                    <a:pt x="422160" y="2650248"/>
                  </a:lnTo>
                  <a:lnTo>
                    <a:pt x="419112" y="2650248"/>
                  </a:lnTo>
                  <a:lnTo>
                    <a:pt x="416064" y="2651772"/>
                  </a:lnTo>
                  <a:lnTo>
                    <a:pt x="416064" y="2656344"/>
                  </a:lnTo>
                  <a:lnTo>
                    <a:pt x="417588" y="2657868"/>
                  </a:lnTo>
                  <a:lnTo>
                    <a:pt x="425208" y="2662440"/>
                  </a:lnTo>
                  <a:lnTo>
                    <a:pt x="438924" y="2670060"/>
                  </a:lnTo>
                  <a:lnTo>
                    <a:pt x="451116" y="2677680"/>
                  </a:lnTo>
                  <a:lnTo>
                    <a:pt x="455688" y="2680728"/>
                  </a:lnTo>
                  <a:lnTo>
                    <a:pt x="461784" y="2683776"/>
                  </a:lnTo>
                  <a:lnTo>
                    <a:pt x="469404" y="2688348"/>
                  </a:lnTo>
                  <a:lnTo>
                    <a:pt x="475500" y="2691396"/>
                  </a:lnTo>
                  <a:lnTo>
                    <a:pt x="480072" y="2691396"/>
                  </a:lnTo>
                  <a:lnTo>
                    <a:pt x="483120" y="2689872"/>
                  </a:lnTo>
                  <a:lnTo>
                    <a:pt x="483120" y="2685300"/>
                  </a:lnTo>
                  <a:close/>
                  <a:moveTo>
                    <a:pt x="490728" y="1280172"/>
                  </a:moveTo>
                  <a:lnTo>
                    <a:pt x="487680" y="1277124"/>
                  </a:lnTo>
                  <a:lnTo>
                    <a:pt x="484632" y="1275600"/>
                  </a:lnTo>
                  <a:lnTo>
                    <a:pt x="480060" y="1277124"/>
                  </a:lnTo>
                  <a:lnTo>
                    <a:pt x="472440" y="1277124"/>
                  </a:lnTo>
                  <a:lnTo>
                    <a:pt x="466344" y="1280172"/>
                  </a:lnTo>
                  <a:lnTo>
                    <a:pt x="464820" y="1280172"/>
                  </a:lnTo>
                  <a:lnTo>
                    <a:pt x="460248" y="1283220"/>
                  </a:lnTo>
                  <a:lnTo>
                    <a:pt x="458724" y="1283220"/>
                  </a:lnTo>
                  <a:lnTo>
                    <a:pt x="455676" y="1286268"/>
                  </a:lnTo>
                  <a:lnTo>
                    <a:pt x="454152" y="1289316"/>
                  </a:lnTo>
                  <a:lnTo>
                    <a:pt x="452628" y="1293888"/>
                  </a:lnTo>
                  <a:lnTo>
                    <a:pt x="452628" y="1301508"/>
                  </a:lnTo>
                  <a:lnTo>
                    <a:pt x="455676" y="1313700"/>
                  </a:lnTo>
                  <a:lnTo>
                    <a:pt x="457200" y="1321320"/>
                  </a:lnTo>
                  <a:lnTo>
                    <a:pt x="458724" y="1327416"/>
                  </a:lnTo>
                  <a:lnTo>
                    <a:pt x="460248" y="1330464"/>
                  </a:lnTo>
                  <a:lnTo>
                    <a:pt x="463296" y="1331988"/>
                  </a:lnTo>
                  <a:lnTo>
                    <a:pt x="467868" y="1330464"/>
                  </a:lnTo>
                  <a:lnTo>
                    <a:pt x="467868" y="1324368"/>
                  </a:lnTo>
                  <a:lnTo>
                    <a:pt x="461772" y="1299984"/>
                  </a:lnTo>
                  <a:lnTo>
                    <a:pt x="461772" y="1296936"/>
                  </a:lnTo>
                  <a:lnTo>
                    <a:pt x="462280" y="1295412"/>
                  </a:lnTo>
                  <a:lnTo>
                    <a:pt x="462788" y="1293888"/>
                  </a:lnTo>
                  <a:lnTo>
                    <a:pt x="463296" y="1292364"/>
                  </a:lnTo>
                  <a:lnTo>
                    <a:pt x="461772" y="1293888"/>
                  </a:lnTo>
                  <a:lnTo>
                    <a:pt x="464820" y="1289316"/>
                  </a:lnTo>
                  <a:lnTo>
                    <a:pt x="464820" y="1290840"/>
                  </a:lnTo>
                  <a:lnTo>
                    <a:pt x="467106" y="1289316"/>
                  </a:lnTo>
                  <a:lnTo>
                    <a:pt x="469392" y="1287792"/>
                  </a:lnTo>
                  <a:lnTo>
                    <a:pt x="467868" y="1289316"/>
                  </a:lnTo>
                  <a:lnTo>
                    <a:pt x="473964" y="1287792"/>
                  </a:lnTo>
                  <a:lnTo>
                    <a:pt x="481584" y="1286268"/>
                  </a:lnTo>
                  <a:lnTo>
                    <a:pt x="486156" y="1284744"/>
                  </a:lnTo>
                  <a:lnTo>
                    <a:pt x="489204" y="1283220"/>
                  </a:lnTo>
                  <a:lnTo>
                    <a:pt x="490728" y="1280172"/>
                  </a:lnTo>
                  <a:close/>
                  <a:moveTo>
                    <a:pt x="565416" y="2738640"/>
                  </a:moveTo>
                  <a:lnTo>
                    <a:pt x="537984" y="2717304"/>
                  </a:lnTo>
                  <a:lnTo>
                    <a:pt x="530364" y="2711208"/>
                  </a:lnTo>
                  <a:lnTo>
                    <a:pt x="525792" y="2706636"/>
                  </a:lnTo>
                  <a:lnTo>
                    <a:pt x="519696" y="2703588"/>
                  </a:lnTo>
                  <a:lnTo>
                    <a:pt x="513600" y="2697492"/>
                  </a:lnTo>
                  <a:lnTo>
                    <a:pt x="507492" y="2694432"/>
                  </a:lnTo>
                  <a:lnTo>
                    <a:pt x="504444" y="2695956"/>
                  </a:lnTo>
                  <a:lnTo>
                    <a:pt x="502920" y="2699016"/>
                  </a:lnTo>
                  <a:lnTo>
                    <a:pt x="504444" y="2702064"/>
                  </a:lnTo>
                  <a:lnTo>
                    <a:pt x="513600" y="2711208"/>
                  </a:lnTo>
                  <a:lnTo>
                    <a:pt x="519696" y="2714256"/>
                  </a:lnTo>
                  <a:lnTo>
                    <a:pt x="525792" y="2718828"/>
                  </a:lnTo>
                  <a:lnTo>
                    <a:pt x="533412" y="2724924"/>
                  </a:lnTo>
                  <a:lnTo>
                    <a:pt x="541032" y="2729496"/>
                  </a:lnTo>
                  <a:lnTo>
                    <a:pt x="548652" y="2735592"/>
                  </a:lnTo>
                  <a:lnTo>
                    <a:pt x="557796" y="2741688"/>
                  </a:lnTo>
                  <a:lnTo>
                    <a:pt x="559320" y="2743212"/>
                  </a:lnTo>
                  <a:lnTo>
                    <a:pt x="562368" y="2743212"/>
                  </a:lnTo>
                  <a:lnTo>
                    <a:pt x="565416" y="2741688"/>
                  </a:lnTo>
                  <a:lnTo>
                    <a:pt x="565416" y="2738640"/>
                  </a:lnTo>
                  <a:close/>
                  <a:moveTo>
                    <a:pt x="574548" y="1225296"/>
                  </a:moveTo>
                  <a:lnTo>
                    <a:pt x="573024" y="1222248"/>
                  </a:lnTo>
                  <a:lnTo>
                    <a:pt x="568452" y="1222248"/>
                  </a:lnTo>
                  <a:lnTo>
                    <a:pt x="525780" y="1242072"/>
                  </a:lnTo>
                  <a:lnTo>
                    <a:pt x="512064" y="1263408"/>
                  </a:lnTo>
                  <a:lnTo>
                    <a:pt x="515112" y="1266456"/>
                  </a:lnTo>
                  <a:lnTo>
                    <a:pt x="518160" y="1267980"/>
                  </a:lnTo>
                  <a:lnTo>
                    <a:pt x="524256" y="1261884"/>
                  </a:lnTo>
                  <a:lnTo>
                    <a:pt x="530352" y="1252740"/>
                  </a:lnTo>
                  <a:lnTo>
                    <a:pt x="536448" y="1246644"/>
                  </a:lnTo>
                  <a:lnTo>
                    <a:pt x="551688" y="1237488"/>
                  </a:lnTo>
                  <a:lnTo>
                    <a:pt x="560832" y="1234440"/>
                  </a:lnTo>
                  <a:lnTo>
                    <a:pt x="571500" y="1231392"/>
                  </a:lnTo>
                  <a:lnTo>
                    <a:pt x="574548" y="1228344"/>
                  </a:lnTo>
                  <a:lnTo>
                    <a:pt x="574548" y="1225296"/>
                  </a:lnTo>
                  <a:close/>
                  <a:moveTo>
                    <a:pt x="646188" y="2804172"/>
                  </a:moveTo>
                  <a:lnTo>
                    <a:pt x="644664" y="2801124"/>
                  </a:lnTo>
                  <a:lnTo>
                    <a:pt x="643140" y="2801124"/>
                  </a:lnTo>
                  <a:lnTo>
                    <a:pt x="627900" y="2791980"/>
                  </a:lnTo>
                  <a:lnTo>
                    <a:pt x="615708" y="2782836"/>
                  </a:lnTo>
                  <a:lnTo>
                    <a:pt x="606564" y="2773692"/>
                  </a:lnTo>
                  <a:lnTo>
                    <a:pt x="600468" y="2766072"/>
                  </a:lnTo>
                  <a:lnTo>
                    <a:pt x="594372" y="2759976"/>
                  </a:lnTo>
                  <a:lnTo>
                    <a:pt x="591324" y="2758452"/>
                  </a:lnTo>
                  <a:lnTo>
                    <a:pt x="586752" y="2759976"/>
                  </a:lnTo>
                  <a:lnTo>
                    <a:pt x="585228" y="2763024"/>
                  </a:lnTo>
                  <a:lnTo>
                    <a:pt x="586752" y="2766072"/>
                  </a:lnTo>
                  <a:lnTo>
                    <a:pt x="592848" y="2773692"/>
                  </a:lnTo>
                  <a:lnTo>
                    <a:pt x="600468" y="2779788"/>
                  </a:lnTo>
                  <a:lnTo>
                    <a:pt x="609612" y="2788932"/>
                  </a:lnTo>
                  <a:lnTo>
                    <a:pt x="615708" y="2793504"/>
                  </a:lnTo>
                  <a:lnTo>
                    <a:pt x="623328" y="2799600"/>
                  </a:lnTo>
                  <a:lnTo>
                    <a:pt x="630948" y="2804172"/>
                  </a:lnTo>
                  <a:lnTo>
                    <a:pt x="638568" y="2810268"/>
                  </a:lnTo>
                  <a:lnTo>
                    <a:pt x="643140" y="2810268"/>
                  </a:lnTo>
                  <a:lnTo>
                    <a:pt x="646188" y="2808744"/>
                  </a:lnTo>
                  <a:lnTo>
                    <a:pt x="646188" y="2804172"/>
                  </a:lnTo>
                  <a:close/>
                  <a:moveTo>
                    <a:pt x="678180" y="1210056"/>
                  </a:moveTo>
                  <a:lnTo>
                    <a:pt x="676656" y="1207008"/>
                  </a:lnTo>
                  <a:lnTo>
                    <a:pt x="672084" y="1205484"/>
                  </a:lnTo>
                  <a:lnTo>
                    <a:pt x="644652" y="1205484"/>
                  </a:lnTo>
                  <a:lnTo>
                    <a:pt x="633984" y="1203960"/>
                  </a:lnTo>
                  <a:lnTo>
                    <a:pt x="627888" y="1205484"/>
                  </a:lnTo>
                  <a:lnTo>
                    <a:pt x="621792" y="1205484"/>
                  </a:lnTo>
                  <a:lnTo>
                    <a:pt x="615696" y="1207008"/>
                  </a:lnTo>
                  <a:lnTo>
                    <a:pt x="608076" y="1210056"/>
                  </a:lnTo>
                  <a:lnTo>
                    <a:pt x="605028" y="1210056"/>
                  </a:lnTo>
                  <a:lnTo>
                    <a:pt x="601980" y="1216152"/>
                  </a:lnTo>
                  <a:lnTo>
                    <a:pt x="605028" y="1219200"/>
                  </a:lnTo>
                  <a:lnTo>
                    <a:pt x="611124" y="1219200"/>
                  </a:lnTo>
                  <a:lnTo>
                    <a:pt x="617220" y="1216152"/>
                  </a:lnTo>
                  <a:lnTo>
                    <a:pt x="623316" y="1216152"/>
                  </a:lnTo>
                  <a:lnTo>
                    <a:pt x="627888" y="1214628"/>
                  </a:lnTo>
                  <a:lnTo>
                    <a:pt x="655320" y="1214628"/>
                  </a:lnTo>
                  <a:lnTo>
                    <a:pt x="664464" y="1216152"/>
                  </a:lnTo>
                  <a:lnTo>
                    <a:pt x="670560" y="1216152"/>
                  </a:lnTo>
                  <a:lnTo>
                    <a:pt x="673608" y="1214628"/>
                  </a:lnTo>
                  <a:lnTo>
                    <a:pt x="676656" y="1213104"/>
                  </a:lnTo>
                  <a:lnTo>
                    <a:pt x="678180" y="1210056"/>
                  </a:lnTo>
                  <a:close/>
                  <a:moveTo>
                    <a:pt x="717816" y="2878848"/>
                  </a:moveTo>
                  <a:lnTo>
                    <a:pt x="716292" y="2875800"/>
                  </a:lnTo>
                  <a:lnTo>
                    <a:pt x="713244" y="2874276"/>
                  </a:lnTo>
                  <a:lnTo>
                    <a:pt x="708672" y="2871228"/>
                  </a:lnTo>
                  <a:lnTo>
                    <a:pt x="705624" y="2866656"/>
                  </a:lnTo>
                  <a:lnTo>
                    <a:pt x="698004" y="2857512"/>
                  </a:lnTo>
                  <a:lnTo>
                    <a:pt x="690384" y="2846844"/>
                  </a:lnTo>
                  <a:lnTo>
                    <a:pt x="682764" y="2834652"/>
                  </a:lnTo>
                  <a:lnTo>
                    <a:pt x="678192" y="2828556"/>
                  </a:lnTo>
                  <a:lnTo>
                    <a:pt x="675144" y="2825508"/>
                  </a:lnTo>
                  <a:lnTo>
                    <a:pt x="672096" y="2823984"/>
                  </a:lnTo>
                  <a:lnTo>
                    <a:pt x="669048" y="2825508"/>
                  </a:lnTo>
                  <a:lnTo>
                    <a:pt x="667524" y="2828556"/>
                  </a:lnTo>
                  <a:lnTo>
                    <a:pt x="667524" y="2831604"/>
                  </a:lnTo>
                  <a:lnTo>
                    <a:pt x="672096" y="2836176"/>
                  </a:lnTo>
                  <a:lnTo>
                    <a:pt x="675144" y="2840748"/>
                  </a:lnTo>
                  <a:lnTo>
                    <a:pt x="698004" y="2872752"/>
                  </a:lnTo>
                  <a:lnTo>
                    <a:pt x="707148" y="2881896"/>
                  </a:lnTo>
                  <a:lnTo>
                    <a:pt x="710196" y="2883420"/>
                  </a:lnTo>
                  <a:lnTo>
                    <a:pt x="714768" y="2884944"/>
                  </a:lnTo>
                  <a:lnTo>
                    <a:pt x="717816" y="2883420"/>
                  </a:lnTo>
                  <a:lnTo>
                    <a:pt x="717816" y="2878848"/>
                  </a:lnTo>
                  <a:close/>
                  <a:moveTo>
                    <a:pt x="737616" y="3547884"/>
                  </a:moveTo>
                  <a:lnTo>
                    <a:pt x="736092" y="3537216"/>
                  </a:lnTo>
                  <a:lnTo>
                    <a:pt x="733044" y="3512832"/>
                  </a:lnTo>
                  <a:lnTo>
                    <a:pt x="729996" y="3491496"/>
                  </a:lnTo>
                  <a:lnTo>
                    <a:pt x="728472" y="3483876"/>
                  </a:lnTo>
                  <a:lnTo>
                    <a:pt x="725424" y="3480828"/>
                  </a:lnTo>
                  <a:lnTo>
                    <a:pt x="722376" y="3479304"/>
                  </a:lnTo>
                  <a:lnTo>
                    <a:pt x="719328" y="3480828"/>
                  </a:lnTo>
                  <a:lnTo>
                    <a:pt x="719328" y="3485400"/>
                  </a:lnTo>
                  <a:lnTo>
                    <a:pt x="720852" y="3493020"/>
                  </a:lnTo>
                  <a:lnTo>
                    <a:pt x="723900" y="3515880"/>
                  </a:lnTo>
                  <a:lnTo>
                    <a:pt x="726948" y="3537216"/>
                  </a:lnTo>
                  <a:lnTo>
                    <a:pt x="726948" y="3549408"/>
                  </a:lnTo>
                  <a:lnTo>
                    <a:pt x="728472" y="3550932"/>
                  </a:lnTo>
                  <a:lnTo>
                    <a:pt x="729996" y="3553980"/>
                  </a:lnTo>
                  <a:lnTo>
                    <a:pt x="733044" y="3555504"/>
                  </a:lnTo>
                  <a:lnTo>
                    <a:pt x="736092" y="3552456"/>
                  </a:lnTo>
                  <a:lnTo>
                    <a:pt x="737616" y="3549408"/>
                  </a:lnTo>
                  <a:lnTo>
                    <a:pt x="737616" y="3547884"/>
                  </a:lnTo>
                  <a:close/>
                  <a:moveTo>
                    <a:pt x="743712" y="3383292"/>
                  </a:moveTo>
                  <a:lnTo>
                    <a:pt x="740664" y="3380244"/>
                  </a:lnTo>
                  <a:lnTo>
                    <a:pt x="737616" y="3381768"/>
                  </a:lnTo>
                  <a:lnTo>
                    <a:pt x="734568" y="3384816"/>
                  </a:lnTo>
                  <a:lnTo>
                    <a:pt x="734568" y="3387864"/>
                  </a:lnTo>
                  <a:lnTo>
                    <a:pt x="733044" y="3395484"/>
                  </a:lnTo>
                  <a:lnTo>
                    <a:pt x="729996" y="3401580"/>
                  </a:lnTo>
                  <a:lnTo>
                    <a:pt x="728472" y="3407676"/>
                  </a:lnTo>
                  <a:lnTo>
                    <a:pt x="725424" y="3416820"/>
                  </a:lnTo>
                  <a:lnTo>
                    <a:pt x="725424" y="3415296"/>
                  </a:lnTo>
                  <a:lnTo>
                    <a:pt x="722376" y="3418344"/>
                  </a:lnTo>
                  <a:lnTo>
                    <a:pt x="720852" y="3421392"/>
                  </a:lnTo>
                  <a:lnTo>
                    <a:pt x="717804" y="3424440"/>
                  </a:lnTo>
                  <a:lnTo>
                    <a:pt x="717804" y="3425964"/>
                  </a:lnTo>
                  <a:lnTo>
                    <a:pt x="714756" y="3429012"/>
                  </a:lnTo>
                  <a:lnTo>
                    <a:pt x="714756" y="3430536"/>
                  </a:lnTo>
                  <a:lnTo>
                    <a:pt x="713232" y="3433584"/>
                  </a:lnTo>
                  <a:lnTo>
                    <a:pt x="713232" y="3447300"/>
                  </a:lnTo>
                  <a:lnTo>
                    <a:pt x="714756" y="3450348"/>
                  </a:lnTo>
                  <a:lnTo>
                    <a:pt x="717804" y="3451872"/>
                  </a:lnTo>
                  <a:lnTo>
                    <a:pt x="720852" y="3450348"/>
                  </a:lnTo>
                  <a:lnTo>
                    <a:pt x="722376" y="3445776"/>
                  </a:lnTo>
                  <a:lnTo>
                    <a:pt x="722376" y="3436632"/>
                  </a:lnTo>
                  <a:lnTo>
                    <a:pt x="723900" y="3432060"/>
                  </a:lnTo>
                  <a:lnTo>
                    <a:pt x="723900" y="3433584"/>
                  </a:lnTo>
                  <a:lnTo>
                    <a:pt x="724662" y="3432060"/>
                  </a:lnTo>
                  <a:lnTo>
                    <a:pt x="726948" y="3427488"/>
                  </a:lnTo>
                  <a:lnTo>
                    <a:pt x="733044" y="3421392"/>
                  </a:lnTo>
                  <a:lnTo>
                    <a:pt x="736092" y="3416820"/>
                  </a:lnTo>
                  <a:lnTo>
                    <a:pt x="739140" y="3404628"/>
                  </a:lnTo>
                  <a:lnTo>
                    <a:pt x="742188" y="3397008"/>
                  </a:lnTo>
                  <a:lnTo>
                    <a:pt x="743712" y="3389388"/>
                  </a:lnTo>
                  <a:lnTo>
                    <a:pt x="743712" y="3383292"/>
                  </a:lnTo>
                  <a:close/>
                  <a:moveTo>
                    <a:pt x="755904" y="3651516"/>
                  </a:moveTo>
                  <a:lnTo>
                    <a:pt x="754380" y="3645420"/>
                  </a:lnTo>
                  <a:lnTo>
                    <a:pt x="749808" y="3624084"/>
                  </a:lnTo>
                  <a:lnTo>
                    <a:pt x="745236" y="3605796"/>
                  </a:lnTo>
                  <a:lnTo>
                    <a:pt x="742188" y="3589032"/>
                  </a:lnTo>
                  <a:lnTo>
                    <a:pt x="742188" y="3587508"/>
                  </a:lnTo>
                  <a:lnTo>
                    <a:pt x="739140" y="3584460"/>
                  </a:lnTo>
                  <a:lnTo>
                    <a:pt x="736092" y="3582936"/>
                  </a:lnTo>
                  <a:lnTo>
                    <a:pt x="733044" y="3584460"/>
                  </a:lnTo>
                  <a:lnTo>
                    <a:pt x="733044" y="3590556"/>
                  </a:lnTo>
                  <a:lnTo>
                    <a:pt x="736092" y="3607320"/>
                  </a:lnTo>
                  <a:lnTo>
                    <a:pt x="739140" y="3627132"/>
                  </a:lnTo>
                  <a:lnTo>
                    <a:pt x="745236" y="3646944"/>
                  </a:lnTo>
                  <a:lnTo>
                    <a:pt x="746760" y="3654564"/>
                  </a:lnTo>
                  <a:lnTo>
                    <a:pt x="749808" y="3657612"/>
                  </a:lnTo>
                  <a:lnTo>
                    <a:pt x="752856" y="3657612"/>
                  </a:lnTo>
                  <a:lnTo>
                    <a:pt x="755904" y="3656088"/>
                  </a:lnTo>
                  <a:lnTo>
                    <a:pt x="755904" y="3651516"/>
                  </a:lnTo>
                  <a:close/>
                  <a:moveTo>
                    <a:pt x="771156" y="2965716"/>
                  </a:moveTo>
                  <a:lnTo>
                    <a:pt x="769632" y="2958096"/>
                  </a:lnTo>
                  <a:lnTo>
                    <a:pt x="766584" y="2952000"/>
                  </a:lnTo>
                  <a:lnTo>
                    <a:pt x="765060" y="2944380"/>
                  </a:lnTo>
                  <a:lnTo>
                    <a:pt x="758964" y="2927616"/>
                  </a:lnTo>
                  <a:lnTo>
                    <a:pt x="755916" y="2919996"/>
                  </a:lnTo>
                  <a:lnTo>
                    <a:pt x="751344" y="2912376"/>
                  </a:lnTo>
                  <a:lnTo>
                    <a:pt x="748296" y="2904756"/>
                  </a:lnTo>
                  <a:lnTo>
                    <a:pt x="746772" y="2901708"/>
                  </a:lnTo>
                  <a:lnTo>
                    <a:pt x="743724" y="2900184"/>
                  </a:lnTo>
                  <a:lnTo>
                    <a:pt x="739152" y="2901708"/>
                  </a:lnTo>
                  <a:lnTo>
                    <a:pt x="737628" y="2904756"/>
                  </a:lnTo>
                  <a:lnTo>
                    <a:pt x="737628" y="2907804"/>
                  </a:lnTo>
                  <a:lnTo>
                    <a:pt x="739152" y="2909328"/>
                  </a:lnTo>
                  <a:lnTo>
                    <a:pt x="743724" y="2916948"/>
                  </a:lnTo>
                  <a:lnTo>
                    <a:pt x="746772" y="2923044"/>
                  </a:lnTo>
                  <a:lnTo>
                    <a:pt x="749820" y="2932188"/>
                  </a:lnTo>
                  <a:lnTo>
                    <a:pt x="755916" y="2947428"/>
                  </a:lnTo>
                  <a:lnTo>
                    <a:pt x="757440" y="2955048"/>
                  </a:lnTo>
                  <a:lnTo>
                    <a:pt x="760488" y="2961144"/>
                  </a:lnTo>
                  <a:lnTo>
                    <a:pt x="762012" y="2968764"/>
                  </a:lnTo>
                  <a:lnTo>
                    <a:pt x="768108" y="2971812"/>
                  </a:lnTo>
                  <a:lnTo>
                    <a:pt x="771156" y="2968764"/>
                  </a:lnTo>
                  <a:lnTo>
                    <a:pt x="771156" y="2965716"/>
                  </a:lnTo>
                  <a:close/>
                  <a:moveTo>
                    <a:pt x="775716" y="3284232"/>
                  </a:moveTo>
                  <a:lnTo>
                    <a:pt x="772668" y="3281184"/>
                  </a:lnTo>
                  <a:lnTo>
                    <a:pt x="769620" y="3281184"/>
                  </a:lnTo>
                  <a:lnTo>
                    <a:pt x="749808" y="3326904"/>
                  </a:lnTo>
                  <a:lnTo>
                    <a:pt x="745236" y="3345192"/>
                  </a:lnTo>
                  <a:lnTo>
                    <a:pt x="743712" y="3346716"/>
                  </a:lnTo>
                  <a:lnTo>
                    <a:pt x="745236" y="3351288"/>
                  </a:lnTo>
                  <a:lnTo>
                    <a:pt x="746760" y="3352812"/>
                  </a:lnTo>
                  <a:lnTo>
                    <a:pt x="751332" y="3352812"/>
                  </a:lnTo>
                  <a:lnTo>
                    <a:pt x="754380" y="3346716"/>
                  </a:lnTo>
                  <a:lnTo>
                    <a:pt x="755904" y="3339096"/>
                  </a:lnTo>
                  <a:lnTo>
                    <a:pt x="758952" y="3329952"/>
                  </a:lnTo>
                  <a:lnTo>
                    <a:pt x="774192" y="3290328"/>
                  </a:lnTo>
                  <a:lnTo>
                    <a:pt x="775716" y="3287280"/>
                  </a:lnTo>
                  <a:lnTo>
                    <a:pt x="775716" y="3284232"/>
                  </a:lnTo>
                  <a:close/>
                  <a:moveTo>
                    <a:pt x="778776" y="1234440"/>
                  </a:moveTo>
                  <a:lnTo>
                    <a:pt x="777252" y="1231392"/>
                  </a:lnTo>
                  <a:lnTo>
                    <a:pt x="774204" y="1229868"/>
                  </a:lnTo>
                  <a:lnTo>
                    <a:pt x="771144" y="1229868"/>
                  </a:lnTo>
                  <a:lnTo>
                    <a:pt x="755904" y="1226820"/>
                  </a:lnTo>
                  <a:lnTo>
                    <a:pt x="749808" y="1225296"/>
                  </a:lnTo>
                  <a:lnTo>
                    <a:pt x="742188" y="1222248"/>
                  </a:lnTo>
                  <a:lnTo>
                    <a:pt x="725424" y="1216152"/>
                  </a:lnTo>
                  <a:lnTo>
                    <a:pt x="717804" y="1213104"/>
                  </a:lnTo>
                  <a:lnTo>
                    <a:pt x="711708" y="1210056"/>
                  </a:lnTo>
                  <a:lnTo>
                    <a:pt x="708660" y="1210056"/>
                  </a:lnTo>
                  <a:lnTo>
                    <a:pt x="705612" y="1213104"/>
                  </a:lnTo>
                  <a:lnTo>
                    <a:pt x="705612" y="1217676"/>
                  </a:lnTo>
                  <a:lnTo>
                    <a:pt x="714756" y="1222248"/>
                  </a:lnTo>
                  <a:lnTo>
                    <a:pt x="722376" y="1225296"/>
                  </a:lnTo>
                  <a:lnTo>
                    <a:pt x="739140" y="1231392"/>
                  </a:lnTo>
                  <a:lnTo>
                    <a:pt x="746760" y="1234440"/>
                  </a:lnTo>
                  <a:lnTo>
                    <a:pt x="769620" y="1239012"/>
                  </a:lnTo>
                  <a:lnTo>
                    <a:pt x="777252" y="1239012"/>
                  </a:lnTo>
                  <a:lnTo>
                    <a:pt x="778776" y="1234440"/>
                  </a:lnTo>
                  <a:close/>
                  <a:moveTo>
                    <a:pt x="786384" y="3752100"/>
                  </a:moveTo>
                  <a:lnTo>
                    <a:pt x="781812" y="3741432"/>
                  </a:lnTo>
                  <a:lnTo>
                    <a:pt x="766572" y="3689616"/>
                  </a:lnTo>
                  <a:lnTo>
                    <a:pt x="766572" y="3688092"/>
                  </a:lnTo>
                  <a:lnTo>
                    <a:pt x="763524" y="3685044"/>
                  </a:lnTo>
                  <a:lnTo>
                    <a:pt x="760476" y="3685044"/>
                  </a:lnTo>
                  <a:lnTo>
                    <a:pt x="757428" y="3688092"/>
                  </a:lnTo>
                  <a:lnTo>
                    <a:pt x="757428" y="3692664"/>
                  </a:lnTo>
                  <a:lnTo>
                    <a:pt x="765048" y="3718572"/>
                  </a:lnTo>
                  <a:lnTo>
                    <a:pt x="774192" y="3744480"/>
                  </a:lnTo>
                  <a:lnTo>
                    <a:pt x="777240" y="3755148"/>
                  </a:lnTo>
                  <a:lnTo>
                    <a:pt x="778764" y="3758196"/>
                  </a:lnTo>
                  <a:lnTo>
                    <a:pt x="783336" y="3758196"/>
                  </a:lnTo>
                  <a:lnTo>
                    <a:pt x="786384" y="3752100"/>
                  </a:lnTo>
                  <a:close/>
                  <a:moveTo>
                    <a:pt x="810780" y="3185160"/>
                  </a:moveTo>
                  <a:lnTo>
                    <a:pt x="806196" y="3182112"/>
                  </a:lnTo>
                  <a:lnTo>
                    <a:pt x="803148" y="3183636"/>
                  </a:lnTo>
                  <a:lnTo>
                    <a:pt x="801624" y="3186684"/>
                  </a:lnTo>
                  <a:lnTo>
                    <a:pt x="801624" y="3191268"/>
                  </a:lnTo>
                  <a:lnTo>
                    <a:pt x="800100" y="3201936"/>
                  </a:lnTo>
                  <a:lnTo>
                    <a:pt x="797052" y="3212604"/>
                  </a:lnTo>
                  <a:lnTo>
                    <a:pt x="795528" y="3218700"/>
                  </a:lnTo>
                  <a:lnTo>
                    <a:pt x="792480" y="3224796"/>
                  </a:lnTo>
                  <a:lnTo>
                    <a:pt x="786384" y="3238512"/>
                  </a:lnTo>
                  <a:lnTo>
                    <a:pt x="781812" y="3247656"/>
                  </a:lnTo>
                  <a:lnTo>
                    <a:pt x="780288" y="3252228"/>
                  </a:lnTo>
                  <a:lnTo>
                    <a:pt x="786384" y="3255276"/>
                  </a:lnTo>
                  <a:lnTo>
                    <a:pt x="789432" y="3252228"/>
                  </a:lnTo>
                  <a:lnTo>
                    <a:pt x="794004" y="3243084"/>
                  </a:lnTo>
                  <a:lnTo>
                    <a:pt x="801624" y="3229368"/>
                  </a:lnTo>
                  <a:lnTo>
                    <a:pt x="804672" y="3221748"/>
                  </a:lnTo>
                  <a:lnTo>
                    <a:pt x="809244" y="3203460"/>
                  </a:lnTo>
                  <a:lnTo>
                    <a:pt x="810780" y="3192792"/>
                  </a:lnTo>
                  <a:lnTo>
                    <a:pt x="810780" y="3185160"/>
                  </a:lnTo>
                  <a:close/>
                  <a:moveTo>
                    <a:pt x="819924" y="3851160"/>
                  </a:moveTo>
                  <a:lnTo>
                    <a:pt x="818400" y="3846588"/>
                  </a:lnTo>
                  <a:lnTo>
                    <a:pt x="812304" y="3829824"/>
                  </a:lnTo>
                  <a:lnTo>
                    <a:pt x="801636" y="3799344"/>
                  </a:lnTo>
                  <a:lnTo>
                    <a:pt x="797064" y="3788676"/>
                  </a:lnTo>
                  <a:lnTo>
                    <a:pt x="795540" y="3785628"/>
                  </a:lnTo>
                  <a:lnTo>
                    <a:pt x="792492" y="3785628"/>
                  </a:lnTo>
                  <a:lnTo>
                    <a:pt x="789444" y="3787152"/>
                  </a:lnTo>
                  <a:lnTo>
                    <a:pt x="789444" y="3791724"/>
                  </a:lnTo>
                  <a:lnTo>
                    <a:pt x="792492" y="3802392"/>
                  </a:lnTo>
                  <a:lnTo>
                    <a:pt x="803160" y="3832872"/>
                  </a:lnTo>
                  <a:lnTo>
                    <a:pt x="809256" y="3849636"/>
                  </a:lnTo>
                  <a:lnTo>
                    <a:pt x="810780" y="3854208"/>
                  </a:lnTo>
                  <a:lnTo>
                    <a:pt x="813828" y="3857256"/>
                  </a:lnTo>
                  <a:lnTo>
                    <a:pt x="816876" y="3857256"/>
                  </a:lnTo>
                  <a:lnTo>
                    <a:pt x="819924" y="3854208"/>
                  </a:lnTo>
                  <a:lnTo>
                    <a:pt x="819924" y="3851160"/>
                  </a:lnTo>
                  <a:close/>
                  <a:moveTo>
                    <a:pt x="821448" y="3080016"/>
                  </a:moveTo>
                  <a:lnTo>
                    <a:pt x="818400" y="3078492"/>
                  </a:lnTo>
                  <a:lnTo>
                    <a:pt x="813828" y="3080016"/>
                  </a:lnTo>
                  <a:lnTo>
                    <a:pt x="812304" y="3083064"/>
                  </a:lnTo>
                  <a:lnTo>
                    <a:pt x="810780" y="3093732"/>
                  </a:lnTo>
                  <a:lnTo>
                    <a:pt x="810780" y="3105924"/>
                  </a:lnTo>
                  <a:lnTo>
                    <a:pt x="809256" y="3118116"/>
                  </a:lnTo>
                  <a:lnTo>
                    <a:pt x="807732" y="3124212"/>
                  </a:lnTo>
                  <a:lnTo>
                    <a:pt x="807732" y="3136404"/>
                  </a:lnTo>
                  <a:lnTo>
                    <a:pt x="806208" y="3142500"/>
                  </a:lnTo>
                  <a:lnTo>
                    <a:pt x="806208" y="3148596"/>
                  </a:lnTo>
                  <a:lnTo>
                    <a:pt x="807732" y="3153168"/>
                  </a:lnTo>
                  <a:lnTo>
                    <a:pt x="810780" y="3154692"/>
                  </a:lnTo>
                  <a:lnTo>
                    <a:pt x="813828" y="3153168"/>
                  </a:lnTo>
                  <a:lnTo>
                    <a:pt x="815352" y="3150120"/>
                  </a:lnTo>
                  <a:lnTo>
                    <a:pt x="815352" y="3148596"/>
                  </a:lnTo>
                  <a:lnTo>
                    <a:pt x="816876" y="3142500"/>
                  </a:lnTo>
                  <a:lnTo>
                    <a:pt x="816876" y="3128784"/>
                  </a:lnTo>
                  <a:lnTo>
                    <a:pt x="818400" y="3124212"/>
                  </a:lnTo>
                  <a:lnTo>
                    <a:pt x="818400" y="3119640"/>
                  </a:lnTo>
                  <a:lnTo>
                    <a:pt x="819924" y="3107448"/>
                  </a:lnTo>
                  <a:lnTo>
                    <a:pt x="821448" y="3093732"/>
                  </a:lnTo>
                  <a:lnTo>
                    <a:pt x="821448" y="3080016"/>
                  </a:lnTo>
                  <a:close/>
                  <a:moveTo>
                    <a:pt x="822972" y="3035820"/>
                  </a:moveTo>
                  <a:lnTo>
                    <a:pt x="821448" y="3032772"/>
                  </a:lnTo>
                  <a:lnTo>
                    <a:pt x="821448" y="3028200"/>
                  </a:lnTo>
                  <a:lnTo>
                    <a:pt x="819924" y="3028200"/>
                  </a:lnTo>
                  <a:lnTo>
                    <a:pt x="819162" y="3026676"/>
                  </a:lnTo>
                  <a:lnTo>
                    <a:pt x="818400" y="3025152"/>
                  </a:lnTo>
                  <a:lnTo>
                    <a:pt x="818400" y="3023628"/>
                  </a:lnTo>
                  <a:lnTo>
                    <a:pt x="813828" y="3020580"/>
                  </a:lnTo>
                  <a:lnTo>
                    <a:pt x="812304" y="3019056"/>
                  </a:lnTo>
                  <a:lnTo>
                    <a:pt x="807732" y="3017532"/>
                  </a:lnTo>
                  <a:lnTo>
                    <a:pt x="795540" y="3014484"/>
                  </a:lnTo>
                  <a:lnTo>
                    <a:pt x="790968" y="3014484"/>
                  </a:lnTo>
                  <a:lnTo>
                    <a:pt x="788682" y="3012960"/>
                  </a:lnTo>
                  <a:lnTo>
                    <a:pt x="786396" y="3011436"/>
                  </a:lnTo>
                  <a:lnTo>
                    <a:pt x="784872" y="3009912"/>
                  </a:lnTo>
                  <a:lnTo>
                    <a:pt x="783348" y="3005340"/>
                  </a:lnTo>
                  <a:lnTo>
                    <a:pt x="781824" y="3002292"/>
                  </a:lnTo>
                  <a:lnTo>
                    <a:pt x="778776" y="2999244"/>
                  </a:lnTo>
                  <a:lnTo>
                    <a:pt x="775728" y="2999244"/>
                  </a:lnTo>
                  <a:lnTo>
                    <a:pt x="772680" y="3000768"/>
                  </a:lnTo>
                  <a:lnTo>
                    <a:pt x="772680" y="3005340"/>
                  </a:lnTo>
                  <a:lnTo>
                    <a:pt x="774204" y="3009912"/>
                  </a:lnTo>
                  <a:lnTo>
                    <a:pt x="777252" y="3014484"/>
                  </a:lnTo>
                  <a:lnTo>
                    <a:pt x="777252" y="3016008"/>
                  </a:lnTo>
                  <a:lnTo>
                    <a:pt x="781824" y="3019056"/>
                  </a:lnTo>
                  <a:lnTo>
                    <a:pt x="783348" y="3020580"/>
                  </a:lnTo>
                  <a:lnTo>
                    <a:pt x="787920" y="3023628"/>
                  </a:lnTo>
                  <a:lnTo>
                    <a:pt x="794016" y="3023628"/>
                  </a:lnTo>
                  <a:lnTo>
                    <a:pt x="800112" y="3025152"/>
                  </a:lnTo>
                  <a:lnTo>
                    <a:pt x="809256" y="3028200"/>
                  </a:lnTo>
                  <a:lnTo>
                    <a:pt x="810780" y="3029724"/>
                  </a:lnTo>
                  <a:lnTo>
                    <a:pt x="812304" y="3032772"/>
                  </a:lnTo>
                  <a:lnTo>
                    <a:pt x="812304" y="3034296"/>
                  </a:lnTo>
                  <a:lnTo>
                    <a:pt x="813828" y="3038868"/>
                  </a:lnTo>
                  <a:lnTo>
                    <a:pt x="813828" y="3044964"/>
                  </a:lnTo>
                  <a:lnTo>
                    <a:pt x="815352" y="3049536"/>
                  </a:lnTo>
                  <a:lnTo>
                    <a:pt x="818400" y="3049536"/>
                  </a:lnTo>
                  <a:lnTo>
                    <a:pt x="822972" y="3048012"/>
                  </a:lnTo>
                  <a:lnTo>
                    <a:pt x="822972" y="3035820"/>
                  </a:lnTo>
                  <a:close/>
                  <a:moveTo>
                    <a:pt x="856500" y="3948696"/>
                  </a:moveTo>
                  <a:lnTo>
                    <a:pt x="854976" y="3942600"/>
                  </a:lnTo>
                  <a:lnTo>
                    <a:pt x="839736" y="3902976"/>
                  </a:lnTo>
                  <a:lnTo>
                    <a:pt x="833640" y="3886212"/>
                  </a:lnTo>
                  <a:lnTo>
                    <a:pt x="827544" y="3883164"/>
                  </a:lnTo>
                  <a:lnTo>
                    <a:pt x="824496" y="3886212"/>
                  </a:lnTo>
                  <a:lnTo>
                    <a:pt x="824496" y="3889260"/>
                  </a:lnTo>
                  <a:lnTo>
                    <a:pt x="830592" y="3906024"/>
                  </a:lnTo>
                  <a:lnTo>
                    <a:pt x="845832" y="3945648"/>
                  </a:lnTo>
                  <a:lnTo>
                    <a:pt x="847356" y="3951744"/>
                  </a:lnTo>
                  <a:lnTo>
                    <a:pt x="850404" y="3954792"/>
                  </a:lnTo>
                  <a:lnTo>
                    <a:pt x="853452" y="3954792"/>
                  </a:lnTo>
                  <a:lnTo>
                    <a:pt x="856500" y="3953268"/>
                  </a:lnTo>
                  <a:lnTo>
                    <a:pt x="856500" y="3948696"/>
                  </a:lnTo>
                  <a:close/>
                  <a:moveTo>
                    <a:pt x="867156" y="1280160"/>
                  </a:moveTo>
                  <a:lnTo>
                    <a:pt x="864108" y="1277112"/>
                  </a:lnTo>
                  <a:lnTo>
                    <a:pt x="856488" y="1275588"/>
                  </a:lnTo>
                  <a:lnTo>
                    <a:pt x="849630" y="1271016"/>
                  </a:lnTo>
                  <a:lnTo>
                    <a:pt x="847344" y="1269492"/>
                  </a:lnTo>
                  <a:lnTo>
                    <a:pt x="847344" y="1271016"/>
                  </a:lnTo>
                  <a:lnTo>
                    <a:pt x="842772" y="1267968"/>
                  </a:lnTo>
                  <a:lnTo>
                    <a:pt x="839724" y="1263396"/>
                  </a:lnTo>
                  <a:lnTo>
                    <a:pt x="833628" y="1255776"/>
                  </a:lnTo>
                  <a:lnTo>
                    <a:pt x="826008" y="1246632"/>
                  </a:lnTo>
                  <a:lnTo>
                    <a:pt x="824484" y="1246632"/>
                  </a:lnTo>
                  <a:lnTo>
                    <a:pt x="821436" y="1242060"/>
                  </a:lnTo>
                  <a:lnTo>
                    <a:pt x="812292" y="1237488"/>
                  </a:lnTo>
                  <a:lnTo>
                    <a:pt x="809244" y="1237488"/>
                  </a:lnTo>
                  <a:lnTo>
                    <a:pt x="806196" y="1240536"/>
                  </a:lnTo>
                  <a:lnTo>
                    <a:pt x="806196" y="1243584"/>
                  </a:lnTo>
                  <a:lnTo>
                    <a:pt x="809244" y="1246632"/>
                  </a:lnTo>
                  <a:lnTo>
                    <a:pt x="810768" y="1246632"/>
                  </a:lnTo>
                  <a:lnTo>
                    <a:pt x="813816" y="1249680"/>
                  </a:lnTo>
                  <a:lnTo>
                    <a:pt x="818388" y="1252728"/>
                  </a:lnTo>
                  <a:lnTo>
                    <a:pt x="826008" y="1261872"/>
                  </a:lnTo>
                  <a:lnTo>
                    <a:pt x="832104" y="1271016"/>
                  </a:lnTo>
                  <a:lnTo>
                    <a:pt x="836676" y="1274064"/>
                  </a:lnTo>
                  <a:lnTo>
                    <a:pt x="841248" y="1278636"/>
                  </a:lnTo>
                  <a:lnTo>
                    <a:pt x="842772" y="1278636"/>
                  </a:lnTo>
                  <a:lnTo>
                    <a:pt x="847344" y="1281684"/>
                  </a:lnTo>
                  <a:lnTo>
                    <a:pt x="853440" y="1284732"/>
                  </a:lnTo>
                  <a:lnTo>
                    <a:pt x="861060" y="1286256"/>
                  </a:lnTo>
                  <a:lnTo>
                    <a:pt x="864108" y="1286256"/>
                  </a:lnTo>
                  <a:lnTo>
                    <a:pt x="867156" y="1283208"/>
                  </a:lnTo>
                  <a:lnTo>
                    <a:pt x="867156" y="1280160"/>
                  </a:lnTo>
                  <a:close/>
                  <a:moveTo>
                    <a:pt x="894600" y="4046232"/>
                  </a:moveTo>
                  <a:lnTo>
                    <a:pt x="886980" y="4024896"/>
                  </a:lnTo>
                  <a:lnTo>
                    <a:pt x="870216" y="3983748"/>
                  </a:lnTo>
                  <a:lnTo>
                    <a:pt x="868692" y="3982224"/>
                  </a:lnTo>
                  <a:lnTo>
                    <a:pt x="864120" y="3982224"/>
                  </a:lnTo>
                  <a:lnTo>
                    <a:pt x="861072" y="3983748"/>
                  </a:lnTo>
                  <a:lnTo>
                    <a:pt x="861072" y="3988320"/>
                  </a:lnTo>
                  <a:lnTo>
                    <a:pt x="877836" y="4029468"/>
                  </a:lnTo>
                  <a:lnTo>
                    <a:pt x="885456" y="4049280"/>
                  </a:lnTo>
                  <a:lnTo>
                    <a:pt x="888504" y="4052328"/>
                  </a:lnTo>
                  <a:lnTo>
                    <a:pt x="891552" y="4052328"/>
                  </a:lnTo>
                  <a:lnTo>
                    <a:pt x="894600" y="4050804"/>
                  </a:lnTo>
                  <a:lnTo>
                    <a:pt x="894600" y="4046232"/>
                  </a:lnTo>
                  <a:close/>
                  <a:moveTo>
                    <a:pt x="932700" y="4143768"/>
                  </a:moveTo>
                  <a:lnTo>
                    <a:pt x="928128" y="4131576"/>
                  </a:lnTo>
                  <a:lnTo>
                    <a:pt x="915936" y="4101096"/>
                  </a:lnTo>
                  <a:lnTo>
                    <a:pt x="908316" y="4082808"/>
                  </a:lnTo>
                  <a:lnTo>
                    <a:pt x="908316" y="4081284"/>
                  </a:lnTo>
                  <a:lnTo>
                    <a:pt x="905268" y="4079760"/>
                  </a:lnTo>
                  <a:lnTo>
                    <a:pt x="902220" y="4079760"/>
                  </a:lnTo>
                  <a:lnTo>
                    <a:pt x="899172" y="4081284"/>
                  </a:lnTo>
                  <a:lnTo>
                    <a:pt x="899172" y="4085856"/>
                  </a:lnTo>
                  <a:lnTo>
                    <a:pt x="900696" y="4087380"/>
                  </a:lnTo>
                  <a:lnTo>
                    <a:pt x="912888" y="4120908"/>
                  </a:lnTo>
                  <a:lnTo>
                    <a:pt x="918984" y="4134624"/>
                  </a:lnTo>
                  <a:lnTo>
                    <a:pt x="926604" y="4149864"/>
                  </a:lnTo>
                  <a:lnTo>
                    <a:pt x="931176" y="4149864"/>
                  </a:lnTo>
                  <a:lnTo>
                    <a:pt x="932700" y="4146816"/>
                  </a:lnTo>
                  <a:lnTo>
                    <a:pt x="932700" y="4143768"/>
                  </a:lnTo>
                  <a:close/>
                  <a:moveTo>
                    <a:pt x="970788" y="1287780"/>
                  </a:moveTo>
                  <a:lnTo>
                    <a:pt x="969264" y="1284732"/>
                  </a:lnTo>
                  <a:lnTo>
                    <a:pt x="966216" y="1283208"/>
                  </a:lnTo>
                  <a:lnTo>
                    <a:pt x="964692" y="1283208"/>
                  </a:lnTo>
                  <a:lnTo>
                    <a:pt x="947928" y="1284732"/>
                  </a:lnTo>
                  <a:lnTo>
                    <a:pt x="934212" y="1284732"/>
                  </a:lnTo>
                  <a:lnTo>
                    <a:pt x="923544" y="1286256"/>
                  </a:lnTo>
                  <a:lnTo>
                    <a:pt x="899160" y="1286256"/>
                  </a:lnTo>
                  <a:lnTo>
                    <a:pt x="896112" y="1287780"/>
                  </a:lnTo>
                  <a:lnTo>
                    <a:pt x="894588" y="1290828"/>
                  </a:lnTo>
                  <a:lnTo>
                    <a:pt x="896112" y="1293876"/>
                  </a:lnTo>
                  <a:lnTo>
                    <a:pt x="902208" y="1296924"/>
                  </a:lnTo>
                  <a:lnTo>
                    <a:pt x="912876" y="1295400"/>
                  </a:lnTo>
                  <a:lnTo>
                    <a:pt x="941832" y="1295400"/>
                  </a:lnTo>
                  <a:lnTo>
                    <a:pt x="949452" y="1293876"/>
                  </a:lnTo>
                  <a:lnTo>
                    <a:pt x="966216" y="1293876"/>
                  </a:lnTo>
                  <a:lnTo>
                    <a:pt x="969264" y="1292352"/>
                  </a:lnTo>
                  <a:lnTo>
                    <a:pt x="970788" y="1287780"/>
                  </a:lnTo>
                  <a:close/>
                  <a:moveTo>
                    <a:pt x="978420" y="4238256"/>
                  </a:moveTo>
                  <a:lnTo>
                    <a:pt x="975372" y="4233684"/>
                  </a:lnTo>
                  <a:lnTo>
                    <a:pt x="967752" y="4216920"/>
                  </a:lnTo>
                  <a:lnTo>
                    <a:pt x="963180" y="4209300"/>
                  </a:lnTo>
                  <a:lnTo>
                    <a:pt x="954036" y="4191012"/>
                  </a:lnTo>
                  <a:lnTo>
                    <a:pt x="949464" y="4180344"/>
                  </a:lnTo>
                  <a:lnTo>
                    <a:pt x="947940" y="4178820"/>
                  </a:lnTo>
                  <a:lnTo>
                    <a:pt x="946416" y="4175772"/>
                  </a:lnTo>
                  <a:lnTo>
                    <a:pt x="941844" y="4175772"/>
                  </a:lnTo>
                  <a:lnTo>
                    <a:pt x="940320" y="4178820"/>
                  </a:lnTo>
                  <a:lnTo>
                    <a:pt x="940320" y="4184916"/>
                  </a:lnTo>
                  <a:lnTo>
                    <a:pt x="944892" y="4194060"/>
                  </a:lnTo>
                  <a:lnTo>
                    <a:pt x="950988" y="4204728"/>
                  </a:lnTo>
                  <a:lnTo>
                    <a:pt x="955560" y="4213872"/>
                  </a:lnTo>
                  <a:lnTo>
                    <a:pt x="958608" y="4221492"/>
                  </a:lnTo>
                  <a:lnTo>
                    <a:pt x="967752" y="4238256"/>
                  </a:lnTo>
                  <a:lnTo>
                    <a:pt x="969276" y="4242828"/>
                  </a:lnTo>
                  <a:lnTo>
                    <a:pt x="972324" y="4244352"/>
                  </a:lnTo>
                  <a:lnTo>
                    <a:pt x="976896" y="4244352"/>
                  </a:lnTo>
                  <a:lnTo>
                    <a:pt x="978420" y="4241304"/>
                  </a:lnTo>
                  <a:lnTo>
                    <a:pt x="978420" y="4238256"/>
                  </a:lnTo>
                  <a:close/>
                  <a:moveTo>
                    <a:pt x="1025664" y="4332744"/>
                  </a:moveTo>
                  <a:lnTo>
                    <a:pt x="1024140" y="4328172"/>
                  </a:lnTo>
                  <a:lnTo>
                    <a:pt x="1021092" y="4322076"/>
                  </a:lnTo>
                  <a:lnTo>
                    <a:pt x="1018044" y="4312932"/>
                  </a:lnTo>
                  <a:lnTo>
                    <a:pt x="1016520" y="4309884"/>
                  </a:lnTo>
                  <a:lnTo>
                    <a:pt x="1011948" y="4303788"/>
                  </a:lnTo>
                  <a:lnTo>
                    <a:pt x="1008900" y="4299216"/>
                  </a:lnTo>
                  <a:lnTo>
                    <a:pt x="1004328" y="4290072"/>
                  </a:lnTo>
                  <a:lnTo>
                    <a:pt x="1001280" y="4285500"/>
                  </a:lnTo>
                  <a:lnTo>
                    <a:pt x="999756" y="4280928"/>
                  </a:lnTo>
                  <a:lnTo>
                    <a:pt x="995184" y="4271784"/>
                  </a:lnTo>
                  <a:lnTo>
                    <a:pt x="989088" y="4270260"/>
                  </a:lnTo>
                  <a:lnTo>
                    <a:pt x="986040" y="4271784"/>
                  </a:lnTo>
                  <a:lnTo>
                    <a:pt x="986040" y="4276356"/>
                  </a:lnTo>
                  <a:lnTo>
                    <a:pt x="987564" y="4277880"/>
                  </a:lnTo>
                  <a:lnTo>
                    <a:pt x="993660" y="4290072"/>
                  </a:lnTo>
                  <a:lnTo>
                    <a:pt x="995184" y="4294644"/>
                  </a:lnTo>
                  <a:lnTo>
                    <a:pt x="998232" y="4297692"/>
                  </a:lnTo>
                  <a:lnTo>
                    <a:pt x="1001280" y="4303788"/>
                  </a:lnTo>
                  <a:lnTo>
                    <a:pt x="1004328" y="4308360"/>
                  </a:lnTo>
                  <a:lnTo>
                    <a:pt x="1010424" y="4320552"/>
                  </a:lnTo>
                  <a:lnTo>
                    <a:pt x="1011948" y="4326648"/>
                  </a:lnTo>
                  <a:lnTo>
                    <a:pt x="1014996" y="4331220"/>
                  </a:lnTo>
                  <a:lnTo>
                    <a:pt x="1016520" y="4335792"/>
                  </a:lnTo>
                  <a:lnTo>
                    <a:pt x="1018044" y="4337316"/>
                  </a:lnTo>
                  <a:lnTo>
                    <a:pt x="1022616" y="4338840"/>
                  </a:lnTo>
                  <a:lnTo>
                    <a:pt x="1025664" y="4332744"/>
                  </a:lnTo>
                  <a:close/>
                  <a:moveTo>
                    <a:pt x="1053084" y="1339596"/>
                  </a:moveTo>
                  <a:lnTo>
                    <a:pt x="1051560" y="1336548"/>
                  </a:lnTo>
                  <a:lnTo>
                    <a:pt x="1050036" y="1335024"/>
                  </a:lnTo>
                  <a:lnTo>
                    <a:pt x="1043940" y="1331976"/>
                  </a:lnTo>
                  <a:lnTo>
                    <a:pt x="1033272" y="1327404"/>
                  </a:lnTo>
                  <a:lnTo>
                    <a:pt x="1021080" y="1321308"/>
                  </a:lnTo>
                  <a:lnTo>
                    <a:pt x="1014984" y="1315212"/>
                  </a:lnTo>
                  <a:lnTo>
                    <a:pt x="1013460" y="1310640"/>
                  </a:lnTo>
                  <a:lnTo>
                    <a:pt x="1008888" y="1303020"/>
                  </a:lnTo>
                  <a:lnTo>
                    <a:pt x="1005840" y="1298448"/>
                  </a:lnTo>
                  <a:lnTo>
                    <a:pt x="1004316" y="1295400"/>
                  </a:lnTo>
                  <a:lnTo>
                    <a:pt x="1001268" y="1292352"/>
                  </a:lnTo>
                  <a:lnTo>
                    <a:pt x="998220" y="1293876"/>
                  </a:lnTo>
                  <a:lnTo>
                    <a:pt x="996696" y="1296924"/>
                  </a:lnTo>
                  <a:lnTo>
                    <a:pt x="996696" y="1299972"/>
                  </a:lnTo>
                  <a:lnTo>
                    <a:pt x="998220" y="1301496"/>
                  </a:lnTo>
                  <a:lnTo>
                    <a:pt x="999744" y="1306068"/>
                  </a:lnTo>
                  <a:lnTo>
                    <a:pt x="1004316" y="1316736"/>
                  </a:lnTo>
                  <a:lnTo>
                    <a:pt x="1007364" y="1319784"/>
                  </a:lnTo>
                  <a:lnTo>
                    <a:pt x="1007364" y="1321308"/>
                  </a:lnTo>
                  <a:lnTo>
                    <a:pt x="1014984" y="1328928"/>
                  </a:lnTo>
                  <a:lnTo>
                    <a:pt x="1039368" y="1341120"/>
                  </a:lnTo>
                  <a:lnTo>
                    <a:pt x="1043940" y="1342644"/>
                  </a:lnTo>
                  <a:lnTo>
                    <a:pt x="1045464" y="1344168"/>
                  </a:lnTo>
                  <a:lnTo>
                    <a:pt x="1048512" y="1345692"/>
                  </a:lnTo>
                  <a:lnTo>
                    <a:pt x="1051560" y="1344168"/>
                  </a:lnTo>
                  <a:lnTo>
                    <a:pt x="1053084" y="1339596"/>
                  </a:lnTo>
                  <a:close/>
                  <a:moveTo>
                    <a:pt x="1053096" y="4433328"/>
                  </a:moveTo>
                  <a:lnTo>
                    <a:pt x="1048524" y="4415040"/>
                  </a:lnTo>
                  <a:lnTo>
                    <a:pt x="1043952" y="4401324"/>
                  </a:lnTo>
                  <a:lnTo>
                    <a:pt x="1040904" y="4387608"/>
                  </a:lnTo>
                  <a:lnTo>
                    <a:pt x="1036332" y="4369320"/>
                  </a:lnTo>
                  <a:lnTo>
                    <a:pt x="1033284" y="4366272"/>
                  </a:lnTo>
                  <a:lnTo>
                    <a:pt x="1030236" y="4366272"/>
                  </a:lnTo>
                  <a:lnTo>
                    <a:pt x="1027188" y="4367796"/>
                  </a:lnTo>
                  <a:lnTo>
                    <a:pt x="1027188" y="4372368"/>
                  </a:lnTo>
                  <a:lnTo>
                    <a:pt x="1028712" y="4376940"/>
                  </a:lnTo>
                  <a:lnTo>
                    <a:pt x="1031760" y="4390656"/>
                  </a:lnTo>
                  <a:lnTo>
                    <a:pt x="1034808" y="4402848"/>
                  </a:lnTo>
                  <a:lnTo>
                    <a:pt x="1039380" y="4418088"/>
                  </a:lnTo>
                  <a:lnTo>
                    <a:pt x="1043952" y="4436376"/>
                  </a:lnTo>
                  <a:lnTo>
                    <a:pt x="1045476" y="4439424"/>
                  </a:lnTo>
                  <a:lnTo>
                    <a:pt x="1050048" y="4439424"/>
                  </a:lnTo>
                  <a:lnTo>
                    <a:pt x="1053096" y="4437900"/>
                  </a:lnTo>
                  <a:lnTo>
                    <a:pt x="1053096" y="4433328"/>
                  </a:lnTo>
                  <a:close/>
                  <a:moveTo>
                    <a:pt x="1082052" y="4533912"/>
                  </a:moveTo>
                  <a:lnTo>
                    <a:pt x="1079004" y="4527816"/>
                  </a:lnTo>
                  <a:lnTo>
                    <a:pt x="1075956" y="4515624"/>
                  </a:lnTo>
                  <a:lnTo>
                    <a:pt x="1071384" y="4501908"/>
                  </a:lnTo>
                  <a:lnTo>
                    <a:pt x="1068336" y="4488192"/>
                  </a:lnTo>
                  <a:lnTo>
                    <a:pt x="1063764" y="4472952"/>
                  </a:lnTo>
                  <a:lnTo>
                    <a:pt x="1063764" y="4469904"/>
                  </a:lnTo>
                  <a:lnTo>
                    <a:pt x="1060716" y="4466856"/>
                  </a:lnTo>
                  <a:lnTo>
                    <a:pt x="1057668" y="4466856"/>
                  </a:lnTo>
                  <a:lnTo>
                    <a:pt x="1054620" y="4469904"/>
                  </a:lnTo>
                  <a:lnTo>
                    <a:pt x="1054620" y="4476000"/>
                  </a:lnTo>
                  <a:lnTo>
                    <a:pt x="1059192" y="4489716"/>
                  </a:lnTo>
                  <a:lnTo>
                    <a:pt x="1062240" y="4504956"/>
                  </a:lnTo>
                  <a:lnTo>
                    <a:pt x="1066812" y="4517148"/>
                  </a:lnTo>
                  <a:lnTo>
                    <a:pt x="1071384" y="4530864"/>
                  </a:lnTo>
                  <a:lnTo>
                    <a:pt x="1072908" y="4536960"/>
                  </a:lnTo>
                  <a:lnTo>
                    <a:pt x="1075956" y="4540008"/>
                  </a:lnTo>
                  <a:lnTo>
                    <a:pt x="1079004" y="4540008"/>
                  </a:lnTo>
                  <a:lnTo>
                    <a:pt x="1082052" y="4536960"/>
                  </a:lnTo>
                  <a:lnTo>
                    <a:pt x="1082052" y="4533912"/>
                  </a:lnTo>
                  <a:close/>
                  <a:moveTo>
                    <a:pt x="1127772" y="4626876"/>
                  </a:moveTo>
                  <a:lnTo>
                    <a:pt x="1123200" y="4620780"/>
                  </a:lnTo>
                  <a:lnTo>
                    <a:pt x="1115580" y="4608588"/>
                  </a:lnTo>
                  <a:lnTo>
                    <a:pt x="1109484" y="4596396"/>
                  </a:lnTo>
                  <a:lnTo>
                    <a:pt x="1101864" y="4582680"/>
                  </a:lnTo>
                  <a:lnTo>
                    <a:pt x="1097292" y="4575060"/>
                  </a:lnTo>
                  <a:lnTo>
                    <a:pt x="1095768" y="4568964"/>
                  </a:lnTo>
                  <a:lnTo>
                    <a:pt x="1092720" y="4567440"/>
                  </a:lnTo>
                  <a:lnTo>
                    <a:pt x="1088148" y="4567440"/>
                  </a:lnTo>
                  <a:lnTo>
                    <a:pt x="1086624" y="4568964"/>
                  </a:lnTo>
                  <a:lnTo>
                    <a:pt x="1086624" y="4573536"/>
                  </a:lnTo>
                  <a:lnTo>
                    <a:pt x="1089672" y="4579632"/>
                  </a:lnTo>
                  <a:lnTo>
                    <a:pt x="1092720" y="4587252"/>
                  </a:lnTo>
                  <a:lnTo>
                    <a:pt x="1107960" y="4614684"/>
                  </a:lnTo>
                  <a:lnTo>
                    <a:pt x="1115580" y="4625352"/>
                  </a:lnTo>
                  <a:lnTo>
                    <a:pt x="1120152" y="4631448"/>
                  </a:lnTo>
                  <a:lnTo>
                    <a:pt x="1123200" y="4634496"/>
                  </a:lnTo>
                  <a:lnTo>
                    <a:pt x="1126248" y="4632972"/>
                  </a:lnTo>
                  <a:lnTo>
                    <a:pt x="1127772" y="4629924"/>
                  </a:lnTo>
                  <a:lnTo>
                    <a:pt x="1127772" y="4626876"/>
                  </a:lnTo>
                  <a:close/>
                  <a:moveTo>
                    <a:pt x="1143000" y="1379232"/>
                  </a:moveTo>
                  <a:lnTo>
                    <a:pt x="1141476" y="1376184"/>
                  </a:lnTo>
                  <a:lnTo>
                    <a:pt x="1138428" y="1374660"/>
                  </a:lnTo>
                  <a:lnTo>
                    <a:pt x="1103376" y="1374660"/>
                  </a:lnTo>
                  <a:lnTo>
                    <a:pt x="1092708" y="1373136"/>
                  </a:lnTo>
                  <a:lnTo>
                    <a:pt x="1094232" y="1373136"/>
                  </a:lnTo>
                  <a:lnTo>
                    <a:pt x="1088136" y="1371612"/>
                  </a:lnTo>
                  <a:lnTo>
                    <a:pt x="1085088" y="1370088"/>
                  </a:lnTo>
                  <a:lnTo>
                    <a:pt x="1082802" y="1368564"/>
                  </a:lnTo>
                  <a:lnTo>
                    <a:pt x="1080516" y="1367040"/>
                  </a:lnTo>
                  <a:lnTo>
                    <a:pt x="1080516" y="1368564"/>
                  </a:lnTo>
                  <a:lnTo>
                    <a:pt x="1077468" y="1363992"/>
                  </a:lnTo>
                  <a:lnTo>
                    <a:pt x="1074420" y="1363992"/>
                  </a:lnTo>
                  <a:lnTo>
                    <a:pt x="1069848" y="1365516"/>
                  </a:lnTo>
                  <a:lnTo>
                    <a:pt x="1069848" y="1368564"/>
                  </a:lnTo>
                  <a:lnTo>
                    <a:pt x="1071372" y="1371612"/>
                  </a:lnTo>
                  <a:lnTo>
                    <a:pt x="1075944" y="1376184"/>
                  </a:lnTo>
                  <a:lnTo>
                    <a:pt x="1080516" y="1377708"/>
                  </a:lnTo>
                  <a:lnTo>
                    <a:pt x="1080516" y="1379232"/>
                  </a:lnTo>
                  <a:lnTo>
                    <a:pt x="1086612" y="1380756"/>
                  </a:lnTo>
                  <a:lnTo>
                    <a:pt x="1091184" y="1382280"/>
                  </a:lnTo>
                  <a:lnTo>
                    <a:pt x="1103376" y="1383804"/>
                  </a:lnTo>
                  <a:lnTo>
                    <a:pt x="1138428" y="1383804"/>
                  </a:lnTo>
                  <a:lnTo>
                    <a:pt x="1141476" y="1382280"/>
                  </a:lnTo>
                  <a:lnTo>
                    <a:pt x="1143000" y="1379232"/>
                  </a:lnTo>
                  <a:close/>
                  <a:moveTo>
                    <a:pt x="1184160" y="4718316"/>
                  </a:moveTo>
                  <a:lnTo>
                    <a:pt x="1179588" y="4709172"/>
                  </a:lnTo>
                  <a:lnTo>
                    <a:pt x="1173492" y="4698504"/>
                  </a:lnTo>
                  <a:lnTo>
                    <a:pt x="1165872" y="4687836"/>
                  </a:lnTo>
                  <a:lnTo>
                    <a:pt x="1159776" y="4675644"/>
                  </a:lnTo>
                  <a:lnTo>
                    <a:pt x="1149108" y="4658880"/>
                  </a:lnTo>
                  <a:lnTo>
                    <a:pt x="1146060" y="4655832"/>
                  </a:lnTo>
                  <a:lnTo>
                    <a:pt x="1141488" y="4657356"/>
                  </a:lnTo>
                  <a:lnTo>
                    <a:pt x="1139964" y="4660404"/>
                  </a:lnTo>
                  <a:lnTo>
                    <a:pt x="1139964" y="4663452"/>
                  </a:lnTo>
                  <a:lnTo>
                    <a:pt x="1150632" y="4681740"/>
                  </a:lnTo>
                  <a:lnTo>
                    <a:pt x="1158252" y="4692408"/>
                  </a:lnTo>
                  <a:lnTo>
                    <a:pt x="1170444" y="4713744"/>
                  </a:lnTo>
                  <a:lnTo>
                    <a:pt x="1175016" y="4719840"/>
                  </a:lnTo>
                  <a:lnTo>
                    <a:pt x="1178064" y="4722888"/>
                  </a:lnTo>
                  <a:lnTo>
                    <a:pt x="1182636" y="4721364"/>
                  </a:lnTo>
                  <a:lnTo>
                    <a:pt x="1184160" y="4718316"/>
                  </a:lnTo>
                  <a:close/>
                  <a:moveTo>
                    <a:pt x="1246632" y="1373136"/>
                  </a:moveTo>
                  <a:lnTo>
                    <a:pt x="1245108" y="1370088"/>
                  </a:lnTo>
                  <a:lnTo>
                    <a:pt x="1242060" y="1370088"/>
                  </a:lnTo>
                  <a:lnTo>
                    <a:pt x="1228344" y="1371612"/>
                  </a:lnTo>
                  <a:lnTo>
                    <a:pt x="1203960" y="1374660"/>
                  </a:lnTo>
                  <a:lnTo>
                    <a:pt x="1193292" y="1374660"/>
                  </a:lnTo>
                  <a:lnTo>
                    <a:pt x="1184148" y="1376184"/>
                  </a:lnTo>
                  <a:lnTo>
                    <a:pt x="1173480" y="1376184"/>
                  </a:lnTo>
                  <a:lnTo>
                    <a:pt x="1171956" y="1380756"/>
                  </a:lnTo>
                  <a:lnTo>
                    <a:pt x="1173480" y="1383804"/>
                  </a:lnTo>
                  <a:lnTo>
                    <a:pt x="1176528" y="1385328"/>
                  </a:lnTo>
                  <a:lnTo>
                    <a:pt x="1194816" y="1385328"/>
                  </a:lnTo>
                  <a:lnTo>
                    <a:pt x="1216152" y="1382280"/>
                  </a:lnTo>
                  <a:lnTo>
                    <a:pt x="1243584" y="1379232"/>
                  </a:lnTo>
                  <a:lnTo>
                    <a:pt x="1246632" y="1376184"/>
                  </a:lnTo>
                  <a:lnTo>
                    <a:pt x="1246632" y="1373136"/>
                  </a:lnTo>
                  <a:close/>
                  <a:moveTo>
                    <a:pt x="1266456" y="4774704"/>
                  </a:moveTo>
                  <a:lnTo>
                    <a:pt x="1264932" y="4770132"/>
                  </a:lnTo>
                  <a:lnTo>
                    <a:pt x="1261884" y="4765560"/>
                  </a:lnTo>
                  <a:lnTo>
                    <a:pt x="1243596" y="4747272"/>
                  </a:lnTo>
                  <a:lnTo>
                    <a:pt x="1241564" y="4745748"/>
                  </a:lnTo>
                  <a:lnTo>
                    <a:pt x="1237500" y="4742700"/>
                  </a:lnTo>
                  <a:lnTo>
                    <a:pt x="1234452" y="4741176"/>
                  </a:lnTo>
                  <a:lnTo>
                    <a:pt x="1234452" y="4739652"/>
                  </a:lnTo>
                  <a:lnTo>
                    <a:pt x="1231404" y="4738128"/>
                  </a:lnTo>
                  <a:lnTo>
                    <a:pt x="1226832" y="4736604"/>
                  </a:lnTo>
                  <a:lnTo>
                    <a:pt x="1208544" y="4736604"/>
                  </a:lnTo>
                  <a:lnTo>
                    <a:pt x="1203972" y="4738128"/>
                  </a:lnTo>
                  <a:lnTo>
                    <a:pt x="1202448" y="4741176"/>
                  </a:lnTo>
                  <a:lnTo>
                    <a:pt x="1203972" y="4744224"/>
                  </a:lnTo>
                  <a:lnTo>
                    <a:pt x="1210068" y="4747272"/>
                  </a:lnTo>
                  <a:lnTo>
                    <a:pt x="1214640" y="4747272"/>
                  </a:lnTo>
                  <a:lnTo>
                    <a:pt x="1220736" y="4745748"/>
                  </a:lnTo>
                  <a:lnTo>
                    <a:pt x="1223784" y="4745748"/>
                  </a:lnTo>
                  <a:lnTo>
                    <a:pt x="1228356" y="4747272"/>
                  </a:lnTo>
                  <a:lnTo>
                    <a:pt x="1229880" y="4748796"/>
                  </a:lnTo>
                  <a:lnTo>
                    <a:pt x="1232928" y="4750320"/>
                  </a:lnTo>
                  <a:lnTo>
                    <a:pt x="1237500" y="4754892"/>
                  </a:lnTo>
                  <a:lnTo>
                    <a:pt x="1243596" y="4759464"/>
                  </a:lnTo>
                  <a:lnTo>
                    <a:pt x="1249692" y="4765560"/>
                  </a:lnTo>
                  <a:lnTo>
                    <a:pt x="1254264" y="4771656"/>
                  </a:lnTo>
                  <a:lnTo>
                    <a:pt x="1257312" y="4776228"/>
                  </a:lnTo>
                  <a:lnTo>
                    <a:pt x="1260360" y="4777752"/>
                  </a:lnTo>
                  <a:lnTo>
                    <a:pt x="1264932" y="4777752"/>
                  </a:lnTo>
                  <a:lnTo>
                    <a:pt x="1266456" y="4774704"/>
                  </a:lnTo>
                  <a:close/>
                  <a:moveTo>
                    <a:pt x="1299984" y="4869192"/>
                  </a:moveTo>
                  <a:lnTo>
                    <a:pt x="1295412" y="4860048"/>
                  </a:lnTo>
                  <a:lnTo>
                    <a:pt x="1293888" y="4852428"/>
                  </a:lnTo>
                  <a:lnTo>
                    <a:pt x="1290840" y="4834140"/>
                  </a:lnTo>
                  <a:lnTo>
                    <a:pt x="1287792" y="4814328"/>
                  </a:lnTo>
                  <a:lnTo>
                    <a:pt x="1284744" y="4805184"/>
                  </a:lnTo>
                  <a:lnTo>
                    <a:pt x="1284744" y="4803660"/>
                  </a:lnTo>
                  <a:lnTo>
                    <a:pt x="1283220" y="4802136"/>
                  </a:lnTo>
                  <a:lnTo>
                    <a:pt x="1278648" y="4802136"/>
                  </a:lnTo>
                  <a:lnTo>
                    <a:pt x="1277124" y="4803660"/>
                  </a:lnTo>
                  <a:lnTo>
                    <a:pt x="1275600" y="4808232"/>
                  </a:lnTo>
                  <a:lnTo>
                    <a:pt x="1277124" y="4808232"/>
                  </a:lnTo>
                  <a:lnTo>
                    <a:pt x="1286268" y="4863096"/>
                  </a:lnTo>
                  <a:lnTo>
                    <a:pt x="1289316" y="4870716"/>
                  </a:lnTo>
                  <a:lnTo>
                    <a:pt x="1290840" y="4873764"/>
                  </a:lnTo>
                  <a:lnTo>
                    <a:pt x="1293888" y="4875288"/>
                  </a:lnTo>
                  <a:lnTo>
                    <a:pt x="1296936" y="4875288"/>
                  </a:lnTo>
                  <a:lnTo>
                    <a:pt x="1299984" y="4872240"/>
                  </a:lnTo>
                  <a:lnTo>
                    <a:pt x="1299984" y="4869192"/>
                  </a:lnTo>
                  <a:close/>
                  <a:moveTo>
                    <a:pt x="1345704" y="1339596"/>
                  </a:moveTo>
                  <a:lnTo>
                    <a:pt x="1342644" y="1338072"/>
                  </a:lnTo>
                  <a:lnTo>
                    <a:pt x="1339596" y="1338072"/>
                  </a:lnTo>
                  <a:lnTo>
                    <a:pt x="1330452" y="1344168"/>
                  </a:lnTo>
                  <a:lnTo>
                    <a:pt x="1321308" y="1348752"/>
                  </a:lnTo>
                  <a:lnTo>
                    <a:pt x="1316736" y="1351800"/>
                  </a:lnTo>
                  <a:lnTo>
                    <a:pt x="1310640" y="1353324"/>
                  </a:lnTo>
                  <a:lnTo>
                    <a:pt x="1304544" y="1356372"/>
                  </a:lnTo>
                  <a:lnTo>
                    <a:pt x="1296924" y="1359420"/>
                  </a:lnTo>
                  <a:lnTo>
                    <a:pt x="1278636" y="1362468"/>
                  </a:lnTo>
                  <a:lnTo>
                    <a:pt x="1275588" y="1365516"/>
                  </a:lnTo>
                  <a:lnTo>
                    <a:pt x="1275588" y="1368564"/>
                  </a:lnTo>
                  <a:lnTo>
                    <a:pt x="1277112" y="1371612"/>
                  </a:lnTo>
                  <a:lnTo>
                    <a:pt x="1281684" y="1371612"/>
                  </a:lnTo>
                  <a:lnTo>
                    <a:pt x="1290828" y="1370088"/>
                  </a:lnTo>
                  <a:lnTo>
                    <a:pt x="1299972" y="1367040"/>
                  </a:lnTo>
                  <a:lnTo>
                    <a:pt x="1307592" y="1365516"/>
                  </a:lnTo>
                  <a:lnTo>
                    <a:pt x="1315212" y="1362468"/>
                  </a:lnTo>
                  <a:lnTo>
                    <a:pt x="1321308" y="1359420"/>
                  </a:lnTo>
                  <a:lnTo>
                    <a:pt x="1325880" y="1356372"/>
                  </a:lnTo>
                  <a:lnTo>
                    <a:pt x="1344168" y="1347216"/>
                  </a:lnTo>
                  <a:lnTo>
                    <a:pt x="1345704" y="1344168"/>
                  </a:lnTo>
                  <a:lnTo>
                    <a:pt x="1345704" y="1339596"/>
                  </a:lnTo>
                  <a:close/>
                  <a:moveTo>
                    <a:pt x="1350276" y="1455432"/>
                  </a:moveTo>
                  <a:lnTo>
                    <a:pt x="1345692" y="1453908"/>
                  </a:lnTo>
                  <a:lnTo>
                    <a:pt x="1342644" y="1455432"/>
                  </a:lnTo>
                  <a:lnTo>
                    <a:pt x="1341120" y="1458480"/>
                  </a:lnTo>
                  <a:lnTo>
                    <a:pt x="1341120" y="1517916"/>
                  </a:lnTo>
                  <a:lnTo>
                    <a:pt x="1342644" y="1520964"/>
                  </a:lnTo>
                  <a:lnTo>
                    <a:pt x="1345692" y="1522488"/>
                  </a:lnTo>
                  <a:lnTo>
                    <a:pt x="1350276" y="1520964"/>
                  </a:lnTo>
                  <a:lnTo>
                    <a:pt x="1350276" y="1455432"/>
                  </a:lnTo>
                  <a:close/>
                  <a:moveTo>
                    <a:pt x="1350276" y="1350264"/>
                  </a:moveTo>
                  <a:lnTo>
                    <a:pt x="1345692" y="1348740"/>
                  </a:lnTo>
                  <a:lnTo>
                    <a:pt x="1342644" y="1350264"/>
                  </a:lnTo>
                  <a:lnTo>
                    <a:pt x="1341120" y="1353312"/>
                  </a:lnTo>
                  <a:lnTo>
                    <a:pt x="1341120" y="1420380"/>
                  </a:lnTo>
                  <a:lnTo>
                    <a:pt x="1342644" y="1423428"/>
                  </a:lnTo>
                  <a:lnTo>
                    <a:pt x="1345692" y="1424952"/>
                  </a:lnTo>
                  <a:lnTo>
                    <a:pt x="1350276" y="1423428"/>
                  </a:lnTo>
                  <a:lnTo>
                    <a:pt x="1350276" y="1350264"/>
                  </a:lnTo>
                  <a:close/>
                  <a:moveTo>
                    <a:pt x="1370088" y="4948440"/>
                  </a:moveTo>
                  <a:lnTo>
                    <a:pt x="1367040" y="4942344"/>
                  </a:lnTo>
                  <a:lnTo>
                    <a:pt x="1357896" y="4933200"/>
                  </a:lnTo>
                  <a:lnTo>
                    <a:pt x="1350276" y="4922532"/>
                  </a:lnTo>
                  <a:lnTo>
                    <a:pt x="1335036" y="4904244"/>
                  </a:lnTo>
                  <a:lnTo>
                    <a:pt x="1328940" y="4896624"/>
                  </a:lnTo>
                  <a:lnTo>
                    <a:pt x="1325892" y="4893576"/>
                  </a:lnTo>
                  <a:lnTo>
                    <a:pt x="1322844" y="4892052"/>
                  </a:lnTo>
                  <a:lnTo>
                    <a:pt x="1318272" y="4893576"/>
                  </a:lnTo>
                  <a:lnTo>
                    <a:pt x="1316748" y="4896624"/>
                  </a:lnTo>
                  <a:lnTo>
                    <a:pt x="1318272" y="4899672"/>
                  </a:lnTo>
                  <a:lnTo>
                    <a:pt x="1322844" y="4904244"/>
                  </a:lnTo>
                  <a:lnTo>
                    <a:pt x="1327416" y="4910340"/>
                  </a:lnTo>
                  <a:lnTo>
                    <a:pt x="1342656" y="4928628"/>
                  </a:lnTo>
                  <a:lnTo>
                    <a:pt x="1351800" y="4937772"/>
                  </a:lnTo>
                  <a:lnTo>
                    <a:pt x="1359420" y="4948440"/>
                  </a:lnTo>
                  <a:lnTo>
                    <a:pt x="1360944" y="4951488"/>
                  </a:lnTo>
                  <a:lnTo>
                    <a:pt x="1365516" y="4953012"/>
                  </a:lnTo>
                  <a:lnTo>
                    <a:pt x="1368564" y="4951488"/>
                  </a:lnTo>
                  <a:lnTo>
                    <a:pt x="1370088" y="4948440"/>
                  </a:lnTo>
                  <a:close/>
                  <a:moveTo>
                    <a:pt x="1444752" y="1517916"/>
                  </a:moveTo>
                  <a:lnTo>
                    <a:pt x="1443228" y="1514868"/>
                  </a:lnTo>
                  <a:lnTo>
                    <a:pt x="1440180" y="1513344"/>
                  </a:lnTo>
                  <a:lnTo>
                    <a:pt x="1373124" y="1514868"/>
                  </a:lnTo>
                  <a:lnTo>
                    <a:pt x="1370076" y="1516392"/>
                  </a:lnTo>
                  <a:lnTo>
                    <a:pt x="1368552" y="1519440"/>
                  </a:lnTo>
                  <a:lnTo>
                    <a:pt x="1370076" y="1524012"/>
                  </a:lnTo>
                  <a:lnTo>
                    <a:pt x="1440180" y="1524012"/>
                  </a:lnTo>
                  <a:lnTo>
                    <a:pt x="1443228" y="1522488"/>
                  </a:lnTo>
                  <a:lnTo>
                    <a:pt x="1444752" y="1517916"/>
                  </a:lnTo>
                  <a:close/>
                  <a:moveTo>
                    <a:pt x="1473720" y="5032260"/>
                  </a:moveTo>
                  <a:lnTo>
                    <a:pt x="1472184" y="5029200"/>
                  </a:lnTo>
                  <a:lnTo>
                    <a:pt x="1467612" y="5027676"/>
                  </a:lnTo>
                  <a:lnTo>
                    <a:pt x="1464564" y="5029200"/>
                  </a:lnTo>
                  <a:lnTo>
                    <a:pt x="1463040" y="5032260"/>
                  </a:lnTo>
                  <a:lnTo>
                    <a:pt x="1464564" y="5099316"/>
                  </a:lnTo>
                  <a:lnTo>
                    <a:pt x="1466088" y="5102364"/>
                  </a:lnTo>
                  <a:lnTo>
                    <a:pt x="1469136" y="5103888"/>
                  </a:lnTo>
                  <a:lnTo>
                    <a:pt x="1472184" y="5102364"/>
                  </a:lnTo>
                  <a:lnTo>
                    <a:pt x="1473720" y="5099316"/>
                  </a:lnTo>
                  <a:lnTo>
                    <a:pt x="1473720" y="5032260"/>
                  </a:lnTo>
                  <a:close/>
                  <a:moveTo>
                    <a:pt x="1475244" y="5241048"/>
                  </a:moveTo>
                  <a:lnTo>
                    <a:pt x="1473720" y="5238000"/>
                  </a:lnTo>
                  <a:lnTo>
                    <a:pt x="1470660" y="5236476"/>
                  </a:lnTo>
                  <a:lnTo>
                    <a:pt x="1466088" y="5238000"/>
                  </a:lnTo>
                  <a:lnTo>
                    <a:pt x="1464564" y="5241048"/>
                  </a:lnTo>
                  <a:lnTo>
                    <a:pt x="1466088" y="5308104"/>
                  </a:lnTo>
                  <a:lnTo>
                    <a:pt x="1467612" y="5311152"/>
                  </a:lnTo>
                  <a:lnTo>
                    <a:pt x="1470660" y="5312676"/>
                  </a:lnTo>
                  <a:lnTo>
                    <a:pt x="1473720" y="5311152"/>
                  </a:lnTo>
                  <a:lnTo>
                    <a:pt x="1475244" y="5308104"/>
                  </a:lnTo>
                  <a:lnTo>
                    <a:pt x="1475244" y="5241048"/>
                  </a:lnTo>
                  <a:close/>
                  <a:moveTo>
                    <a:pt x="1475244" y="5202948"/>
                  </a:moveTo>
                  <a:lnTo>
                    <a:pt x="1473720" y="5137416"/>
                  </a:lnTo>
                  <a:lnTo>
                    <a:pt x="1472184" y="5132844"/>
                  </a:lnTo>
                  <a:lnTo>
                    <a:pt x="1469136" y="5131320"/>
                  </a:lnTo>
                  <a:lnTo>
                    <a:pt x="1466088" y="5132844"/>
                  </a:lnTo>
                  <a:lnTo>
                    <a:pt x="1464564" y="5137416"/>
                  </a:lnTo>
                  <a:lnTo>
                    <a:pt x="1464564" y="5202948"/>
                  </a:lnTo>
                  <a:lnTo>
                    <a:pt x="1466088" y="5207520"/>
                  </a:lnTo>
                  <a:lnTo>
                    <a:pt x="1469136" y="5207520"/>
                  </a:lnTo>
                  <a:lnTo>
                    <a:pt x="1473720" y="5205996"/>
                  </a:lnTo>
                  <a:lnTo>
                    <a:pt x="1475244" y="5202948"/>
                  </a:lnTo>
                  <a:close/>
                  <a:moveTo>
                    <a:pt x="1476768" y="5451360"/>
                  </a:moveTo>
                  <a:lnTo>
                    <a:pt x="1475244" y="5448312"/>
                  </a:lnTo>
                  <a:lnTo>
                    <a:pt x="1472184" y="5446788"/>
                  </a:lnTo>
                  <a:lnTo>
                    <a:pt x="1467612" y="5448312"/>
                  </a:lnTo>
                  <a:lnTo>
                    <a:pt x="1467612" y="5518416"/>
                  </a:lnTo>
                  <a:lnTo>
                    <a:pt x="1469136" y="5521464"/>
                  </a:lnTo>
                  <a:lnTo>
                    <a:pt x="1472184" y="5522988"/>
                  </a:lnTo>
                  <a:lnTo>
                    <a:pt x="1475244" y="5521464"/>
                  </a:lnTo>
                  <a:lnTo>
                    <a:pt x="1476768" y="5516892"/>
                  </a:lnTo>
                  <a:lnTo>
                    <a:pt x="1476768" y="5451360"/>
                  </a:lnTo>
                  <a:close/>
                  <a:moveTo>
                    <a:pt x="1476768" y="5413260"/>
                  </a:moveTo>
                  <a:lnTo>
                    <a:pt x="1475244" y="5346204"/>
                  </a:lnTo>
                  <a:lnTo>
                    <a:pt x="1473720" y="5343156"/>
                  </a:lnTo>
                  <a:lnTo>
                    <a:pt x="1470660" y="5341632"/>
                  </a:lnTo>
                  <a:lnTo>
                    <a:pt x="1467612" y="5343156"/>
                  </a:lnTo>
                  <a:lnTo>
                    <a:pt x="1466088" y="5346204"/>
                  </a:lnTo>
                  <a:lnTo>
                    <a:pt x="1466088" y="5413260"/>
                  </a:lnTo>
                  <a:lnTo>
                    <a:pt x="1467612" y="5416308"/>
                  </a:lnTo>
                  <a:lnTo>
                    <a:pt x="1472184" y="5417832"/>
                  </a:lnTo>
                  <a:lnTo>
                    <a:pt x="1475244" y="5416308"/>
                  </a:lnTo>
                  <a:lnTo>
                    <a:pt x="1476768" y="5413260"/>
                  </a:lnTo>
                  <a:close/>
                  <a:moveTo>
                    <a:pt x="1478292" y="5660148"/>
                  </a:moveTo>
                  <a:lnTo>
                    <a:pt x="1476768" y="5657100"/>
                  </a:lnTo>
                  <a:lnTo>
                    <a:pt x="1473720" y="5655576"/>
                  </a:lnTo>
                  <a:lnTo>
                    <a:pt x="1470660" y="5657100"/>
                  </a:lnTo>
                  <a:lnTo>
                    <a:pt x="1469136" y="5660148"/>
                  </a:lnTo>
                  <a:lnTo>
                    <a:pt x="1469136" y="5727204"/>
                  </a:lnTo>
                  <a:lnTo>
                    <a:pt x="1470660" y="5730252"/>
                  </a:lnTo>
                  <a:lnTo>
                    <a:pt x="1473720" y="5731776"/>
                  </a:lnTo>
                  <a:lnTo>
                    <a:pt x="1476768" y="5730252"/>
                  </a:lnTo>
                  <a:lnTo>
                    <a:pt x="1478292" y="5727204"/>
                  </a:lnTo>
                  <a:lnTo>
                    <a:pt x="1478292" y="5660148"/>
                  </a:lnTo>
                  <a:close/>
                  <a:moveTo>
                    <a:pt x="1478292" y="5622048"/>
                  </a:moveTo>
                  <a:lnTo>
                    <a:pt x="1476768" y="5554992"/>
                  </a:lnTo>
                  <a:lnTo>
                    <a:pt x="1475244" y="5551944"/>
                  </a:lnTo>
                  <a:lnTo>
                    <a:pt x="1472184" y="5550420"/>
                  </a:lnTo>
                  <a:lnTo>
                    <a:pt x="1469136" y="5551944"/>
                  </a:lnTo>
                  <a:lnTo>
                    <a:pt x="1467612" y="5556516"/>
                  </a:lnTo>
                  <a:lnTo>
                    <a:pt x="1467612" y="5622048"/>
                  </a:lnTo>
                  <a:lnTo>
                    <a:pt x="1469136" y="5626620"/>
                  </a:lnTo>
                  <a:lnTo>
                    <a:pt x="1473720" y="5626620"/>
                  </a:lnTo>
                  <a:lnTo>
                    <a:pt x="1476768" y="5625096"/>
                  </a:lnTo>
                  <a:lnTo>
                    <a:pt x="1478292" y="5622048"/>
                  </a:lnTo>
                  <a:close/>
                  <a:moveTo>
                    <a:pt x="1479816" y="5870460"/>
                  </a:moveTo>
                  <a:lnTo>
                    <a:pt x="1478292" y="5867412"/>
                  </a:lnTo>
                  <a:lnTo>
                    <a:pt x="1475244" y="5865888"/>
                  </a:lnTo>
                  <a:lnTo>
                    <a:pt x="1472184" y="5867412"/>
                  </a:lnTo>
                  <a:lnTo>
                    <a:pt x="1470660" y="5870460"/>
                  </a:lnTo>
                  <a:lnTo>
                    <a:pt x="1470660" y="5937516"/>
                  </a:lnTo>
                  <a:lnTo>
                    <a:pt x="1472184" y="5940564"/>
                  </a:lnTo>
                  <a:lnTo>
                    <a:pt x="1475244" y="5942088"/>
                  </a:lnTo>
                  <a:lnTo>
                    <a:pt x="1478292" y="5940564"/>
                  </a:lnTo>
                  <a:lnTo>
                    <a:pt x="1479816" y="5935992"/>
                  </a:lnTo>
                  <a:lnTo>
                    <a:pt x="1479816" y="5870460"/>
                  </a:lnTo>
                  <a:close/>
                  <a:moveTo>
                    <a:pt x="1479816" y="5832360"/>
                  </a:moveTo>
                  <a:lnTo>
                    <a:pt x="1478292" y="5765304"/>
                  </a:lnTo>
                  <a:lnTo>
                    <a:pt x="1478292" y="5762256"/>
                  </a:lnTo>
                  <a:lnTo>
                    <a:pt x="1473720" y="5760732"/>
                  </a:lnTo>
                  <a:lnTo>
                    <a:pt x="1470660" y="5762256"/>
                  </a:lnTo>
                  <a:lnTo>
                    <a:pt x="1469136" y="5765304"/>
                  </a:lnTo>
                  <a:lnTo>
                    <a:pt x="1470660" y="5832360"/>
                  </a:lnTo>
                  <a:lnTo>
                    <a:pt x="1470660" y="5835408"/>
                  </a:lnTo>
                  <a:lnTo>
                    <a:pt x="1475244" y="5836932"/>
                  </a:lnTo>
                  <a:lnTo>
                    <a:pt x="1478292" y="5835408"/>
                  </a:lnTo>
                  <a:lnTo>
                    <a:pt x="1479816" y="5832360"/>
                  </a:lnTo>
                  <a:close/>
                  <a:moveTo>
                    <a:pt x="1481340" y="6079248"/>
                  </a:moveTo>
                  <a:lnTo>
                    <a:pt x="1479816" y="6076200"/>
                  </a:lnTo>
                  <a:lnTo>
                    <a:pt x="1476768" y="6074676"/>
                  </a:lnTo>
                  <a:lnTo>
                    <a:pt x="1473720" y="6076200"/>
                  </a:lnTo>
                  <a:lnTo>
                    <a:pt x="1472184" y="6079248"/>
                  </a:lnTo>
                  <a:lnTo>
                    <a:pt x="1472184" y="6146304"/>
                  </a:lnTo>
                  <a:lnTo>
                    <a:pt x="1473720" y="6149352"/>
                  </a:lnTo>
                  <a:lnTo>
                    <a:pt x="1476768" y="6150876"/>
                  </a:lnTo>
                  <a:lnTo>
                    <a:pt x="1481340" y="6149352"/>
                  </a:lnTo>
                  <a:lnTo>
                    <a:pt x="1481340" y="6079248"/>
                  </a:lnTo>
                  <a:close/>
                  <a:moveTo>
                    <a:pt x="1481340" y="5974092"/>
                  </a:moveTo>
                  <a:lnTo>
                    <a:pt x="1479816" y="5971044"/>
                  </a:lnTo>
                  <a:lnTo>
                    <a:pt x="1475244" y="5969520"/>
                  </a:lnTo>
                  <a:lnTo>
                    <a:pt x="1472184" y="5971044"/>
                  </a:lnTo>
                  <a:lnTo>
                    <a:pt x="1470660" y="5975616"/>
                  </a:lnTo>
                  <a:lnTo>
                    <a:pt x="1472184" y="6041148"/>
                  </a:lnTo>
                  <a:lnTo>
                    <a:pt x="1473720" y="6045720"/>
                  </a:lnTo>
                  <a:lnTo>
                    <a:pt x="1476768" y="6045720"/>
                  </a:lnTo>
                  <a:lnTo>
                    <a:pt x="1479816" y="6044196"/>
                  </a:lnTo>
                  <a:lnTo>
                    <a:pt x="1481340" y="6041148"/>
                  </a:lnTo>
                  <a:lnTo>
                    <a:pt x="1481340" y="5974092"/>
                  </a:lnTo>
                  <a:close/>
                  <a:moveTo>
                    <a:pt x="1482864" y="6184404"/>
                  </a:moveTo>
                  <a:lnTo>
                    <a:pt x="1481340" y="6181356"/>
                  </a:lnTo>
                  <a:lnTo>
                    <a:pt x="1476768" y="6179832"/>
                  </a:lnTo>
                  <a:lnTo>
                    <a:pt x="1473720" y="6181356"/>
                  </a:lnTo>
                  <a:lnTo>
                    <a:pt x="1472184" y="6184404"/>
                  </a:lnTo>
                  <a:lnTo>
                    <a:pt x="1473720" y="6251460"/>
                  </a:lnTo>
                  <a:lnTo>
                    <a:pt x="1475244" y="6254508"/>
                  </a:lnTo>
                  <a:lnTo>
                    <a:pt x="1478292" y="6256032"/>
                  </a:lnTo>
                  <a:lnTo>
                    <a:pt x="1481340" y="6254508"/>
                  </a:lnTo>
                  <a:lnTo>
                    <a:pt x="1482864" y="6251460"/>
                  </a:lnTo>
                  <a:lnTo>
                    <a:pt x="1482864" y="6184404"/>
                  </a:lnTo>
                  <a:close/>
                  <a:moveTo>
                    <a:pt x="1484388" y="6393193"/>
                  </a:moveTo>
                  <a:lnTo>
                    <a:pt x="1482864" y="6390145"/>
                  </a:lnTo>
                  <a:lnTo>
                    <a:pt x="1479816" y="6388621"/>
                  </a:lnTo>
                  <a:lnTo>
                    <a:pt x="1475244" y="6390145"/>
                  </a:lnTo>
                  <a:lnTo>
                    <a:pt x="1473720" y="6394717"/>
                  </a:lnTo>
                  <a:lnTo>
                    <a:pt x="1475244" y="6432817"/>
                  </a:lnTo>
                  <a:lnTo>
                    <a:pt x="1476768" y="6435865"/>
                  </a:lnTo>
                  <a:lnTo>
                    <a:pt x="1479816" y="6437389"/>
                  </a:lnTo>
                  <a:lnTo>
                    <a:pt x="1482864" y="6435865"/>
                  </a:lnTo>
                  <a:lnTo>
                    <a:pt x="1484388" y="6432817"/>
                  </a:lnTo>
                  <a:lnTo>
                    <a:pt x="1484388" y="6393193"/>
                  </a:lnTo>
                  <a:close/>
                  <a:moveTo>
                    <a:pt x="1484388" y="6355093"/>
                  </a:moveTo>
                  <a:lnTo>
                    <a:pt x="1482864" y="6289560"/>
                  </a:lnTo>
                  <a:lnTo>
                    <a:pt x="1481340" y="6286512"/>
                  </a:lnTo>
                  <a:lnTo>
                    <a:pt x="1478292" y="6284988"/>
                  </a:lnTo>
                  <a:lnTo>
                    <a:pt x="1475244" y="6286512"/>
                  </a:lnTo>
                  <a:lnTo>
                    <a:pt x="1473720" y="6289560"/>
                  </a:lnTo>
                  <a:lnTo>
                    <a:pt x="1473720" y="6356617"/>
                  </a:lnTo>
                  <a:lnTo>
                    <a:pt x="1475244" y="6359665"/>
                  </a:lnTo>
                  <a:lnTo>
                    <a:pt x="1478292" y="6361189"/>
                  </a:lnTo>
                  <a:lnTo>
                    <a:pt x="1482864" y="6359665"/>
                  </a:lnTo>
                  <a:lnTo>
                    <a:pt x="1484388" y="6355093"/>
                  </a:lnTo>
                  <a:close/>
                  <a:moveTo>
                    <a:pt x="1549908" y="1516392"/>
                  </a:moveTo>
                  <a:lnTo>
                    <a:pt x="1548384" y="1513344"/>
                  </a:lnTo>
                  <a:lnTo>
                    <a:pt x="1545336" y="1511820"/>
                  </a:lnTo>
                  <a:lnTo>
                    <a:pt x="1478280" y="1513344"/>
                  </a:lnTo>
                  <a:lnTo>
                    <a:pt x="1475232" y="1514868"/>
                  </a:lnTo>
                  <a:lnTo>
                    <a:pt x="1473708" y="1517916"/>
                  </a:lnTo>
                  <a:lnTo>
                    <a:pt x="1475232" y="1520964"/>
                  </a:lnTo>
                  <a:lnTo>
                    <a:pt x="1478280" y="1522488"/>
                  </a:lnTo>
                  <a:lnTo>
                    <a:pt x="1545336" y="1520964"/>
                  </a:lnTo>
                  <a:lnTo>
                    <a:pt x="1548384" y="1519440"/>
                  </a:lnTo>
                  <a:lnTo>
                    <a:pt x="1549908" y="1516392"/>
                  </a:lnTo>
                  <a:close/>
                  <a:moveTo>
                    <a:pt x="1574292" y="6419101"/>
                  </a:moveTo>
                  <a:lnTo>
                    <a:pt x="1572768" y="6414529"/>
                  </a:lnTo>
                  <a:lnTo>
                    <a:pt x="1568196" y="6414529"/>
                  </a:lnTo>
                  <a:lnTo>
                    <a:pt x="1502664" y="6416053"/>
                  </a:lnTo>
                  <a:lnTo>
                    <a:pt x="1498092" y="6417577"/>
                  </a:lnTo>
                  <a:lnTo>
                    <a:pt x="1498092" y="6420625"/>
                  </a:lnTo>
                  <a:lnTo>
                    <a:pt x="1499616" y="6423673"/>
                  </a:lnTo>
                  <a:lnTo>
                    <a:pt x="1502664" y="6425197"/>
                  </a:lnTo>
                  <a:lnTo>
                    <a:pt x="1568196" y="6423673"/>
                  </a:lnTo>
                  <a:lnTo>
                    <a:pt x="1572768" y="6422149"/>
                  </a:lnTo>
                  <a:lnTo>
                    <a:pt x="1574292" y="6419101"/>
                  </a:lnTo>
                  <a:close/>
                  <a:moveTo>
                    <a:pt x="1653540" y="1514868"/>
                  </a:moveTo>
                  <a:lnTo>
                    <a:pt x="1652016" y="1511820"/>
                  </a:lnTo>
                  <a:lnTo>
                    <a:pt x="1648968" y="1510296"/>
                  </a:lnTo>
                  <a:lnTo>
                    <a:pt x="1583436" y="1511820"/>
                  </a:lnTo>
                  <a:lnTo>
                    <a:pt x="1578864" y="1513344"/>
                  </a:lnTo>
                  <a:lnTo>
                    <a:pt x="1577340" y="1516392"/>
                  </a:lnTo>
                  <a:lnTo>
                    <a:pt x="1578864" y="1519440"/>
                  </a:lnTo>
                  <a:lnTo>
                    <a:pt x="1583436" y="1520964"/>
                  </a:lnTo>
                  <a:lnTo>
                    <a:pt x="1648968" y="1519440"/>
                  </a:lnTo>
                  <a:lnTo>
                    <a:pt x="1653540" y="1517916"/>
                  </a:lnTo>
                  <a:lnTo>
                    <a:pt x="1653540" y="1514868"/>
                  </a:lnTo>
                  <a:close/>
                  <a:moveTo>
                    <a:pt x="1677924" y="6416053"/>
                  </a:moveTo>
                  <a:lnTo>
                    <a:pt x="1676400" y="6413005"/>
                  </a:lnTo>
                  <a:lnTo>
                    <a:pt x="1673352" y="6411481"/>
                  </a:lnTo>
                  <a:lnTo>
                    <a:pt x="1606296" y="6413005"/>
                  </a:lnTo>
                  <a:lnTo>
                    <a:pt x="1603248" y="6414529"/>
                  </a:lnTo>
                  <a:lnTo>
                    <a:pt x="1601724" y="6417577"/>
                  </a:lnTo>
                  <a:lnTo>
                    <a:pt x="1603248" y="6420625"/>
                  </a:lnTo>
                  <a:lnTo>
                    <a:pt x="1606296" y="6422149"/>
                  </a:lnTo>
                  <a:lnTo>
                    <a:pt x="1673352" y="6420625"/>
                  </a:lnTo>
                  <a:lnTo>
                    <a:pt x="1676400" y="6419101"/>
                  </a:lnTo>
                  <a:lnTo>
                    <a:pt x="1677924" y="6416053"/>
                  </a:lnTo>
                  <a:close/>
                  <a:moveTo>
                    <a:pt x="1758696" y="1513344"/>
                  </a:moveTo>
                  <a:lnTo>
                    <a:pt x="1757172" y="1508772"/>
                  </a:lnTo>
                  <a:lnTo>
                    <a:pt x="1754124" y="1507248"/>
                  </a:lnTo>
                  <a:lnTo>
                    <a:pt x="1687068" y="1508772"/>
                  </a:lnTo>
                  <a:lnTo>
                    <a:pt x="1684020" y="1510296"/>
                  </a:lnTo>
                  <a:lnTo>
                    <a:pt x="1682496" y="1513344"/>
                  </a:lnTo>
                  <a:lnTo>
                    <a:pt x="1684020" y="1517916"/>
                  </a:lnTo>
                  <a:lnTo>
                    <a:pt x="1687068" y="1519440"/>
                  </a:lnTo>
                  <a:lnTo>
                    <a:pt x="1754124" y="1517916"/>
                  </a:lnTo>
                  <a:lnTo>
                    <a:pt x="1757172" y="1516392"/>
                  </a:lnTo>
                  <a:lnTo>
                    <a:pt x="1758696" y="1513344"/>
                  </a:lnTo>
                  <a:close/>
                  <a:moveTo>
                    <a:pt x="1783080" y="6413005"/>
                  </a:moveTo>
                  <a:lnTo>
                    <a:pt x="1781556" y="6409957"/>
                  </a:lnTo>
                  <a:lnTo>
                    <a:pt x="1778508" y="6408433"/>
                  </a:lnTo>
                  <a:lnTo>
                    <a:pt x="1711452" y="6409957"/>
                  </a:lnTo>
                  <a:lnTo>
                    <a:pt x="1708404" y="6411481"/>
                  </a:lnTo>
                  <a:lnTo>
                    <a:pt x="1706880" y="6416053"/>
                  </a:lnTo>
                  <a:lnTo>
                    <a:pt x="1708404" y="6419101"/>
                  </a:lnTo>
                  <a:lnTo>
                    <a:pt x="1711452" y="6420625"/>
                  </a:lnTo>
                  <a:lnTo>
                    <a:pt x="1778508" y="6419101"/>
                  </a:lnTo>
                  <a:lnTo>
                    <a:pt x="1781556" y="6417577"/>
                  </a:lnTo>
                  <a:lnTo>
                    <a:pt x="1783080" y="6413005"/>
                  </a:lnTo>
                  <a:close/>
                  <a:moveTo>
                    <a:pt x="1863852" y="1510296"/>
                  </a:moveTo>
                  <a:lnTo>
                    <a:pt x="1862328" y="1507248"/>
                  </a:lnTo>
                  <a:lnTo>
                    <a:pt x="1859280" y="1505712"/>
                  </a:lnTo>
                  <a:lnTo>
                    <a:pt x="1792224" y="1507248"/>
                  </a:lnTo>
                  <a:lnTo>
                    <a:pt x="1789176" y="1508772"/>
                  </a:lnTo>
                  <a:lnTo>
                    <a:pt x="1787652" y="1511820"/>
                  </a:lnTo>
                  <a:lnTo>
                    <a:pt x="1789176" y="1514868"/>
                  </a:lnTo>
                  <a:lnTo>
                    <a:pt x="1792224" y="1516392"/>
                  </a:lnTo>
                  <a:lnTo>
                    <a:pt x="1859280" y="1514868"/>
                  </a:lnTo>
                  <a:lnTo>
                    <a:pt x="1862328" y="1513344"/>
                  </a:lnTo>
                  <a:lnTo>
                    <a:pt x="1863852" y="1510296"/>
                  </a:lnTo>
                  <a:close/>
                  <a:moveTo>
                    <a:pt x="1888236" y="6411481"/>
                  </a:moveTo>
                  <a:lnTo>
                    <a:pt x="1886712" y="6408433"/>
                  </a:lnTo>
                  <a:lnTo>
                    <a:pt x="1883664" y="6406909"/>
                  </a:lnTo>
                  <a:lnTo>
                    <a:pt x="1816608" y="6408433"/>
                  </a:lnTo>
                  <a:lnTo>
                    <a:pt x="1813560" y="6409957"/>
                  </a:lnTo>
                  <a:lnTo>
                    <a:pt x="1812036" y="6413005"/>
                  </a:lnTo>
                  <a:lnTo>
                    <a:pt x="1813560" y="6416053"/>
                  </a:lnTo>
                  <a:lnTo>
                    <a:pt x="1816608" y="6417577"/>
                  </a:lnTo>
                  <a:lnTo>
                    <a:pt x="1883664" y="6416053"/>
                  </a:lnTo>
                  <a:lnTo>
                    <a:pt x="1886712" y="6414529"/>
                  </a:lnTo>
                  <a:lnTo>
                    <a:pt x="1888236" y="6411481"/>
                  </a:lnTo>
                  <a:close/>
                  <a:moveTo>
                    <a:pt x="1969008" y="1508772"/>
                  </a:moveTo>
                  <a:lnTo>
                    <a:pt x="1967484" y="1505712"/>
                  </a:lnTo>
                  <a:lnTo>
                    <a:pt x="1962912" y="1504188"/>
                  </a:lnTo>
                  <a:lnTo>
                    <a:pt x="1897380" y="1505712"/>
                  </a:lnTo>
                  <a:lnTo>
                    <a:pt x="1894332" y="1507248"/>
                  </a:lnTo>
                  <a:lnTo>
                    <a:pt x="1892808" y="1510296"/>
                  </a:lnTo>
                  <a:lnTo>
                    <a:pt x="1894332" y="1513344"/>
                  </a:lnTo>
                  <a:lnTo>
                    <a:pt x="1897380" y="1514868"/>
                  </a:lnTo>
                  <a:lnTo>
                    <a:pt x="1964436" y="1513344"/>
                  </a:lnTo>
                  <a:lnTo>
                    <a:pt x="1967484" y="1511820"/>
                  </a:lnTo>
                  <a:lnTo>
                    <a:pt x="1969008" y="1508772"/>
                  </a:lnTo>
                  <a:close/>
                  <a:moveTo>
                    <a:pt x="1991868" y="6408433"/>
                  </a:moveTo>
                  <a:lnTo>
                    <a:pt x="1990344" y="6405385"/>
                  </a:lnTo>
                  <a:lnTo>
                    <a:pt x="1987296" y="6403861"/>
                  </a:lnTo>
                  <a:lnTo>
                    <a:pt x="1921764" y="6405385"/>
                  </a:lnTo>
                  <a:lnTo>
                    <a:pt x="1917192" y="6406909"/>
                  </a:lnTo>
                  <a:lnTo>
                    <a:pt x="1915668" y="6409957"/>
                  </a:lnTo>
                  <a:lnTo>
                    <a:pt x="1917192" y="6414529"/>
                  </a:lnTo>
                  <a:lnTo>
                    <a:pt x="1921764" y="6414529"/>
                  </a:lnTo>
                  <a:lnTo>
                    <a:pt x="1987296" y="6413005"/>
                  </a:lnTo>
                  <a:lnTo>
                    <a:pt x="1991868" y="6411481"/>
                  </a:lnTo>
                  <a:lnTo>
                    <a:pt x="1991868" y="6408433"/>
                  </a:lnTo>
                  <a:close/>
                  <a:moveTo>
                    <a:pt x="2072640" y="1507248"/>
                  </a:moveTo>
                  <a:lnTo>
                    <a:pt x="2071116" y="1502664"/>
                  </a:lnTo>
                  <a:lnTo>
                    <a:pt x="2001012" y="1502664"/>
                  </a:lnTo>
                  <a:lnTo>
                    <a:pt x="1997964" y="1504188"/>
                  </a:lnTo>
                  <a:lnTo>
                    <a:pt x="1996440" y="1508772"/>
                  </a:lnTo>
                  <a:lnTo>
                    <a:pt x="1997964" y="1511820"/>
                  </a:lnTo>
                  <a:lnTo>
                    <a:pt x="2002536" y="1513344"/>
                  </a:lnTo>
                  <a:lnTo>
                    <a:pt x="2068068" y="1511820"/>
                  </a:lnTo>
                  <a:lnTo>
                    <a:pt x="2072640" y="1510296"/>
                  </a:lnTo>
                  <a:lnTo>
                    <a:pt x="2072640" y="1507248"/>
                  </a:lnTo>
                  <a:close/>
                  <a:moveTo>
                    <a:pt x="2097024" y="6406909"/>
                  </a:moveTo>
                  <a:lnTo>
                    <a:pt x="2095500" y="6402337"/>
                  </a:lnTo>
                  <a:lnTo>
                    <a:pt x="2092452" y="6402337"/>
                  </a:lnTo>
                  <a:lnTo>
                    <a:pt x="2025396" y="6403861"/>
                  </a:lnTo>
                  <a:lnTo>
                    <a:pt x="2022348" y="6405385"/>
                  </a:lnTo>
                  <a:lnTo>
                    <a:pt x="2020824" y="6408433"/>
                  </a:lnTo>
                  <a:lnTo>
                    <a:pt x="2022348" y="6411481"/>
                  </a:lnTo>
                  <a:lnTo>
                    <a:pt x="2025396" y="6413005"/>
                  </a:lnTo>
                  <a:lnTo>
                    <a:pt x="2092452" y="6411481"/>
                  </a:lnTo>
                  <a:lnTo>
                    <a:pt x="2095500" y="6409957"/>
                  </a:lnTo>
                  <a:lnTo>
                    <a:pt x="2097024" y="6406909"/>
                  </a:lnTo>
                  <a:close/>
                  <a:moveTo>
                    <a:pt x="2177796" y="1504188"/>
                  </a:moveTo>
                  <a:lnTo>
                    <a:pt x="2176272" y="1501140"/>
                  </a:lnTo>
                  <a:lnTo>
                    <a:pt x="2173224" y="1499616"/>
                  </a:lnTo>
                  <a:lnTo>
                    <a:pt x="2106168" y="1501140"/>
                  </a:lnTo>
                  <a:lnTo>
                    <a:pt x="2103120" y="1502664"/>
                  </a:lnTo>
                  <a:lnTo>
                    <a:pt x="2101596" y="1505712"/>
                  </a:lnTo>
                  <a:lnTo>
                    <a:pt x="2103120" y="1510296"/>
                  </a:lnTo>
                  <a:lnTo>
                    <a:pt x="2173224" y="1510296"/>
                  </a:lnTo>
                  <a:lnTo>
                    <a:pt x="2176272" y="1508772"/>
                  </a:lnTo>
                  <a:lnTo>
                    <a:pt x="2177796" y="1504188"/>
                  </a:lnTo>
                  <a:close/>
                  <a:moveTo>
                    <a:pt x="2202180" y="6403861"/>
                  </a:moveTo>
                  <a:lnTo>
                    <a:pt x="2200656" y="6400813"/>
                  </a:lnTo>
                  <a:lnTo>
                    <a:pt x="2197608" y="6399289"/>
                  </a:lnTo>
                  <a:lnTo>
                    <a:pt x="2130552" y="6400813"/>
                  </a:lnTo>
                  <a:lnTo>
                    <a:pt x="2127504" y="6402337"/>
                  </a:lnTo>
                  <a:lnTo>
                    <a:pt x="2125980" y="6405385"/>
                  </a:lnTo>
                  <a:lnTo>
                    <a:pt x="2127504" y="6408433"/>
                  </a:lnTo>
                  <a:lnTo>
                    <a:pt x="2130552" y="6409957"/>
                  </a:lnTo>
                  <a:lnTo>
                    <a:pt x="2197608" y="6408433"/>
                  </a:lnTo>
                  <a:lnTo>
                    <a:pt x="2200656" y="6406909"/>
                  </a:lnTo>
                  <a:lnTo>
                    <a:pt x="2202180" y="6403861"/>
                  </a:lnTo>
                  <a:close/>
                  <a:moveTo>
                    <a:pt x="2246388" y="76212"/>
                  </a:moveTo>
                  <a:lnTo>
                    <a:pt x="2244864" y="9144"/>
                  </a:lnTo>
                  <a:lnTo>
                    <a:pt x="2243328" y="6096"/>
                  </a:lnTo>
                  <a:lnTo>
                    <a:pt x="2240280" y="4572"/>
                  </a:lnTo>
                  <a:lnTo>
                    <a:pt x="2235708" y="6096"/>
                  </a:lnTo>
                  <a:lnTo>
                    <a:pt x="2235708" y="76212"/>
                  </a:lnTo>
                  <a:lnTo>
                    <a:pt x="2237232" y="79260"/>
                  </a:lnTo>
                  <a:lnTo>
                    <a:pt x="2241804" y="80784"/>
                  </a:lnTo>
                  <a:lnTo>
                    <a:pt x="2244864" y="79260"/>
                  </a:lnTo>
                  <a:lnTo>
                    <a:pt x="2246388" y="76212"/>
                  </a:lnTo>
                  <a:close/>
                  <a:moveTo>
                    <a:pt x="2247912" y="179844"/>
                  </a:moveTo>
                  <a:lnTo>
                    <a:pt x="2246388" y="114312"/>
                  </a:lnTo>
                  <a:lnTo>
                    <a:pt x="2244864" y="109740"/>
                  </a:lnTo>
                  <a:lnTo>
                    <a:pt x="2241804" y="109740"/>
                  </a:lnTo>
                  <a:lnTo>
                    <a:pt x="2238756" y="111264"/>
                  </a:lnTo>
                  <a:lnTo>
                    <a:pt x="2237232" y="114312"/>
                  </a:lnTo>
                  <a:lnTo>
                    <a:pt x="2238756" y="179844"/>
                  </a:lnTo>
                  <a:lnTo>
                    <a:pt x="2240280" y="184416"/>
                  </a:lnTo>
                  <a:lnTo>
                    <a:pt x="2243328" y="185940"/>
                  </a:lnTo>
                  <a:lnTo>
                    <a:pt x="2246388" y="184416"/>
                  </a:lnTo>
                  <a:lnTo>
                    <a:pt x="2247912" y="179844"/>
                  </a:lnTo>
                  <a:close/>
                  <a:moveTo>
                    <a:pt x="2249436" y="217944"/>
                  </a:moveTo>
                  <a:lnTo>
                    <a:pt x="2247912" y="214896"/>
                  </a:lnTo>
                  <a:lnTo>
                    <a:pt x="2243328" y="213372"/>
                  </a:lnTo>
                  <a:lnTo>
                    <a:pt x="2240280" y="214896"/>
                  </a:lnTo>
                  <a:lnTo>
                    <a:pt x="2238756" y="217944"/>
                  </a:lnTo>
                  <a:lnTo>
                    <a:pt x="2240280" y="285000"/>
                  </a:lnTo>
                  <a:lnTo>
                    <a:pt x="2241804" y="288048"/>
                  </a:lnTo>
                  <a:lnTo>
                    <a:pt x="2244864" y="289572"/>
                  </a:lnTo>
                  <a:lnTo>
                    <a:pt x="2249436" y="288048"/>
                  </a:lnTo>
                  <a:lnTo>
                    <a:pt x="2249436" y="217944"/>
                  </a:lnTo>
                  <a:close/>
                  <a:moveTo>
                    <a:pt x="2252484" y="390156"/>
                  </a:moveTo>
                  <a:lnTo>
                    <a:pt x="2250960" y="323100"/>
                  </a:lnTo>
                  <a:lnTo>
                    <a:pt x="2249436" y="320052"/>
                  </a:lnTo>
                  <a:lnTo>
                    <a:pt x="2246388" y="318528"/>
                  </a:lnTo>
                  <a:lnTo>
                    <a:pt x="2243328" y="320052"/>
                  </a:lnTo>
                  <a:lnTo>
                    <a:pt x="2241804" y="323100"/>
                  </a:lnTo>
                  <a:lnTo>
                    <a:pt x="2243328" y="390156"/>
                  </a:lnTo>
                  <a:lnTo>
                    <a:pt x="2244864" y="393204"/>
                  </a:lnTo>
                  <a:lnTo>
                    <a:pt x="2247912" y="394728"/>
                  </a:lnTo>
                  <a:lnTo>
                    <a:pt x="2250960" y="393204"/>
                  </a:lnTo>
                  <a:lnTo>
                    <a:pt x="2252484" y="390156"/>
                  </a:lnTo>
                  <a:close/>
                  <a:moveTo>
                    <a:pt x="2254008" y="495312"/>
                  </a:moveTo>
                  <a:lnTo>
                    <a:pt x="2252484" y="428256"/>
                  </a:lnTo>
                  <a:lnTo>
                    <a:pt x="2250960" y="425208"/>
                  </a:lnTo>
                  <a:lnTo>
                    <a:pt x="2247912" y="423684"/>
                  </a:lnTo>
                  <a:lnTo>
                    <a:pt x="2244864" y="425208"/>
                  </a:lnTo>
                  <a:lnTo>
                    <a:pt x="2243328" y="428256"/>
                  </a:lnTo>
                  <a:lnTo>
                    <a:pt x="2244864" y="495312"/>
                  </a:lnTo>
                  <a:lnTo>
                    <a:pt x="2246388" y="498360"/>
                  </a:lnTo>
                  <a:lnTo>
                    <a:pt x="2249436" y="499884"/>
                  </a:lnTo>
                  <a:lnTo>
                    <a:pt x="2252484" y="498360"/>
                  </a:lnTo>
                  <a:lnTo>
                    <a:pt x="2254008" y="495312"/>
                  </a:lnTo>
                  <a:close/>
                  <a:moveTo>
                    <a:pt x="2257056" y="598944"/>
                  </a:moveTo>
                  <a:lnTo>
                    <a:pt x="2255532" y="533412"/>
                  </a:lnTo>
                  <a:lnTo>
                    <a:pt x="2254008" y="528840"/>
                  </a:lnTo>
                  <a:lnTo>
                    <a:pt x="2246388" y="528840"/>
                  </a:lnTo>
                  <a:lnTo>
                    <a:pt x="2244864" y="533412"/>
                  </a:lnTo>
                  <a:lnTo>
                    <a:pt x="2246388" y="598944"/>
                  </a:lnTo>
                  <a:lnTo>
                    <a:pt x="2247912" y="603516"/>
                  </a:lnTo>
                  <a:lnTo>
                    <a:pt x="2255532" y="603516"/>
                  </a:lnTo>
                  <a:lnTo>
                    <a:pt x="2257056" y="598944"/>
                  </a:lnTo>
                  <a:close/>
                  <a:moveTo>
                    <a:pt x="2258580" y="704100"/>
                  </a:moveTo>
                  <a:lnTo>
                    <a:pt x="2257056" y="637044"/>
                  </a:lnTo>
                  <a:lnTo>
                    <a:pt x="2255532" y="633996"/>
                  </a:lnTo>
                  <a:lnTo>
                    <a:pt x="2252484" y="632472"/>
                  </a:lnTo>
                  <a:lnTo>
                    <a:pt x="2249436" y="633996"/>
                  </a:lnTo>
                  <a:lnTo>
                    <a:pt x="2247912" y="637044"/>
                  </a:lnTo>
                  <a:lnTo>
                    <a:pt x="2249436" y="704100"/>
                  </a:lnTo>
                  <a:lnTo>
                    <a:pt x="2250960" y="707148"/>
                  </a:lnTo>
                  <a:lnTo>
                    <a:pt x="2254008" y="708672"/>
                  </a:lnTo>
                  <a:lnTo>
                    <a:pt x="2257056" y="707148"/>
                  </a:lnTo>
                  <a:lnTo>
                    <a:pt x="2258580" y="704100"/>
                  </a:lnTo>
                  <a:close/>
                  <a:moveTo>
                    <a:pt x="2260104" y="809256"/>
                  </a:moveTo>
                  <a:lnTo>
                    <a:pt x="2258580" y="742200"/>
                  </a:lnTo>
                  <a:lnTo>
                    <a:pt x="2258580" y="739152"/>
                  </a:lnTo>
                  <a:lnTo>
                    <a:pt x="2254008" y="737628"/>
                  </a:lnTo>
                  <a:lnTo>
                    <a:pt x="2250960" y="739152"/>
                  </a:lnTo>
                  <a:lnTo>
                    <a:pt x="2249436" y="742200"/>
                  </a:lnTo>
                  <a:lnTo>
                    <a:pt x="2250960" y="809256"/>
                  </a:lnTo>
                  <a:lnTo>
                    <a:pt x="2252484" y="812304"/>
                  </a:lnTo>
                  <a:lnTo>
                    <a:pt x="2255532" y="813828"/>
                  </a:lnTo>
                  <a:lnTo>
                    <a:pt x="2260104" y="812304"/>
                  </a:lnTo>
                  <a:lnTo>
                    <a:pt x="2260104" y="809256"/>
                  </a:lnTo>
                  <a:close/>
                  <a:moveTo>
                    <a:pt x="2263152" y="914412"/>
                  </a:moveTo>
                  <a:lnTo>
                    <a:pt x="2261628" y="847356"/>
                  </a:lnTo>
                  <a:lnTo>
                    <a:pt x="2260104" y="844308"/>
                  </a:lnTo>
                  <a:lnTo>
                    <a:pt x="2257056" y="842784"/>
                  </a:lnTo>
                  <a:lnTo>
                    <a:pt x="2252484" y="844308"/>
                  </a:lnTo>
                  <a:lnTo>
                    <a:pt x="2252484" y="847356"/>
                  </a:lnTo>
                  <a:lnTo>
                    <a:pt x="2254008" y="914412"/>
                  </a:lnTo>
                  <a:lnTo>
                    <a:pt x="2254008" y="917460"/>
                  </a:lnTo>
                  <a:lnTo>
                    <a:pt x="2258580" y="918984"/>
                  </a:lnTo>
                  <a:lnTo>
                    <a:pt x="2261628" y="917460"/>
                  </a:lnTo>
                  <a:lnTo>
                    <a:pt x="2263152" y="914412"/>
                  </a:lnTo>
                  <a:close/>
                  <a:moveTo>
                    <a:pt x="2264676" y="1018044"/>
                  </a:moveTo>
                  <a:lnTo>
                    <a:pt x="2263152" y="952512"/>
                  </a:lnTo>
                  <a:lnTo>
                    <a:pt x="2261628" y="947940"/>
                  </a:lnTo>
                  <a:lnTo>
                    <a:pt x="2258580" y="946416"/>
                  </a:lnTo>
                  <a:lnTo>
                    <a:pt x="2255532" y="947940"/>
                  </a:lnTo>
                  <a:lnTo>
                    <a:pt x="2254008" y="952512"/>
                  </a:lnTo>
                  <a:lnTo>
                    <a:pt x="2255532" y="1018044"/>
                  </a:lnTo>
                  <a:lnTo>
                    <a:pt x="2257056" y="1022616"/>
                  </a:lnTo>
                  <a:lnTo>
                    <a:pt x="2260104" y="1022616"/>
                  </a:lnTo>
                  <a:lnTo>
                    <a:pt x="2263152" y="1021092"/>
                  </a:lnTo>
                  <a:lnTo>
                    <a:pt x="2264676" y="1018044"/>
                  </a:lnTo>
                  <a:close/>
                  <a:moveTo>
                    <a:pt x="2267724" y="1123200"/>
                  </a:moveTo>
                  <a:lnTo>
                    <a:pt x="2266200" y="1056144"/>
                  </a:lnTo>
                  <a:lnTo>
                    <a:pt x="2264676" y="1053096"/>
                  </a:lnTo>
                  <a:lnTo>
                    <a:pt x="2260104" y="1051572"/>
                  </a:lnTo>
                  <a:lnTo>
                    <a:pt x="2257056" y="1053096"/>
                  </a:lnTo>
                  <a:lnTo>
                    <a:pt x="2255532" y="1056144"/>
                  </a:lnTo>
                  <a:lnTo>
                    <a:pt x="2257056" y="1123200"/>
                  </a:lnTo>
                  <a:lnTo>
                    <a:pt x="2258580" y="1126248"/>
                  </a:lnTo>
                  <a:lnTo>
                    <a:pt x="2261628" y="1127772"/>
                  </a:lnTo>
                  <a:lnTo>
                    <a:pt x="2266200" y="1126248"/>
                  </a:lnTo>
                  <a:lnTo>
                    <a:pt x="2267724" y="1123200"/>
                  </a:lnTo>
                  <a:close/>
                  <a:moveTo>
                    <a:pt x="2269248" y="1228356"/>
                  </a:moveTo>
                  <a:lnTo>
                    <a:pt x="2267724" y="1161300"/>
                  </a:lnTo>
                  <a:lnTo>
                    <a:pt x="2266200" y="1158252"/>
                  </a:lnTo>
                  <a:lnTo>
                    <a:pt x="2263152" y="1156728"/>
                  </a:lnTo>
                  <a:lnTo>
                    <a:pt x="2260104" y="1158252"/>
                  </a:lnTo>
                  <a:lnTo>
                    <a:pt x="2258580" y="1161300"/>
                  </a:lnTo>
                  <a:lnTo>
                    <a:pt x="2260104" y="1228356"/>
                  </a:lnTo>
                  <a:lnTo>
                    <a:pt x="2261628" y="1231404"/>
                  </a:lnTo>
                  <a:lnTo>
                    <a:pt x="2264676" y="1232928"/>
                  </a:lnTo>
                  <a:lnTo>
                    <a:pt x="2267724" y="1231404"/>
                  </a:lnTo>
                  <a:lnTo>
                    <a:pt x="2269248" y="1228356"/>
                  </a:lnTo>
                  <a:close/>
                  <a:moveTo>
                    <a:pt x="2270772" y="1331988"/>
                  </a:moveTo>
                  <a:lnTo>
                    <a:pt x="2269248" y="1266456"/>
                  </a:lnTo>
                  <a:lnTo>
                    <a:pt x="2267724" y="1261884"/>
                  </a:lnTo>
                  <a:lnTo>
                    <a:pt x="2264676" y="1261884"/>
                  </a:lnTo>
                  <a:lnTo>
                    <a:pt x="2261628" y="1263408"/>
                  </a:lnTo>
                  <a:lnTo>
                    <a:pt x="2260104" y="1266456"/>
                  </a:lnTo>
                  <a:lnTo>
                    <a:pt x="2261628" y="1333512"/>
                  </a:lnTo>
                  <a:lnTo>
                    <a:pt x="2263152" y="1336560"/>
                  </a:lnTo>
                  <a:lnTo>
                    <a:pt x="2266200" y="1338084"/>
                  </a:lnTo>
                  <a:lnTo>
                    <a:pt x="2269248" y="1336560"/>
                  </a:lnTo>
                  <a:lnTo>
                    <a:pt x="2270772" y="1331988"/>
                  </a:lnTo>
                  <a:close/>
                  <a:moveTo>
                    <a:pt x="2273820" y="1437144"/>
                  </a:moveTo>
                  <a:lnTo>
                    <a:pt x="2272296" y="1370088"/>
                  </a:lnTo>
                  <a:lnTo>
                    <a:pt x="2270772" y="1367040"/>
                  </a:lnTo>
                  <a:lnTo>
                    <a:pt x="2267724" y="1365516"/>
                  </a:lnTo>
                  <a:lnTo>
                    <a:pt x="2263152" y="1367040"/>
                  </a:lnTo>
                  <a:lnTo>
                    <a:pt x="2263152" y="1437144"/>
                  </a:lnTo>
                  <a:lnTo>
                    <a:pt x="2264676" y="1441716"/>
                  </a:lnTo>
                  <a:lnTo>
                    <a:pt x="2269248" y="1441716"/>
                  </a:lnTo>
                  <a:lnTo>
                    <a:pt x="2272296" y="1440192"/>
                  </a:lnTo>
                  <a:lnTo>
                    <a:pt x="2273820" y="1437144"/>
                  </a:lnTo>
                  <a:close/>
                  <a:moveTo>
                    <a:pt x="2282964" y="1502664"/>
                  </a:moveTo>
                  <a:lnTo>
                    <a:pt x="2281440" y="1499616"/>
                  </a:lnTo>
                  <a:lnTo>
                    <a:pt x="2278392" y="1498092"/>
                  </a:lnTo>
                  <a:lnTo>
                    <a:pt x="2274697" y="1498180"/>
                  </a:lnTo>
                  <a:lnTo>
                    <a:pt x="2273820" y="1475244"/>
                  </a:lnTo>
                  <a:lnTo>
                    <a:pt x="2272296" y="1472196"/>
                  </a:lnTo>
                  <a:lnTo>
                    <a:pt x="2269248" y="1470672"/>
                  </a:lnTo>
                  <a:lnTo>
                    <a:pt x="2266200" y="1472196"/>
                  </a:lnTo>
                  <a:lnTo>
                    <a:pt x="2264676" y="1475244"/>
                  </a:lnTo>
                  <a:lnTo>
                    <a:pt x="2264676" y="1498409"/>
                  </a:lnTo>
                  <a:lnTo>
                    <a:pt x="2211324" y="1499616"/>
                  </a:lnTo>
                  <a:lnTo>
                    <a:pt x="2208276" y="1501140"/>
                  </a:lnTo>
                  <a:lnTo>
                    <a:pt x="2206752" y="1504188"/>
                  </a:lnTo>
                  <a:lnTo>
                    <a:pt x="2208276" y="1507248"/>
                  </a:lnTo>
                  <a:lnTo>
                    <a:pt x="2211324" y="1508772"/>
                  </a:lnTo>
                  <a:lnTo>
                    <a:pt x="2264676" y="1507566"/>
                  </a:lnTo>
                  <a:lnTo>
                    <a:pt x="2264676" y="1516392"/>
                  </a:lnTo>
                  <a:lnTo>
                    <a:pt x="2266200" y="1519440"/>
                  </a:lnTo>
                  <a:lnTo>
                    <a:pt x="2270772" y="1520964"/>
                  </a:lnTo>
                  <a:lnTo>
                    <a:pt x="2273820" y="1519440"/>
                  </a:lnTo>
                  <a:lnTo>
                    <a:pt x="2275344" y="1514868"/>
                  </a:lnTo>
                  <a:lnTo>
                    <a:pt x="2275052" y="1507324"/>
                  </a:lnTo>
                  <a:lnTo>
                    <a:pt x="2278392" y="1507248"/>
                  </a:lnTo>
                  <a:lnTo>
                    <a:pt x="2281440" y="1505712"/>
                  </a:lnTo>
                  <a:lnTo>
                    <a:pt x="2282964" y="1502664"/>
                  </a:lnTo>
                  <a:close/>
                  <a:moveTo>
                    <a:pt x="2307336" y="6400813"/>
                  </a:moveTo>
                  <a:lnTo>
                    <a:pt x="2305812" y="6397765"/>
                  </a:lnTo>
                  <a:lnTo>
                    <a:pt x="2301240" y="6396241"/>
                  </a:lnTo>
                  <a:lnTo>
                    <a:pt x="2235708" y="6397765"/>
                  </a:lnTo>
                  <a:lnTo>
                    <a:pt x="2231136" y="6399289"/>
                  </a:lnTo>
                  <a:lnTo>
                    <a:pt x="2231136" y="6403861"/>
                  </a:lnTo>
                  <a:lnTo>
                    <a:pt x="2232660" y="6406909"/>
                  </a:lnTo>
                  <a:lnTo>
                    <a:pt x="2235708" y="6408433"/>
                  </a:lnTo>
                  <a:lnTo>
                    <a:pt x="2302764" y="6406909"/>
                  </a:lnTo>
                  <a:lnTo>
                    <a:pt x="2305812" y="6405385"/>
                  </a:lnTo>
                  <a:lnTo>
                    <a:pt x="2307336" y="6400813"/>
                  </a:lnTo>
                  <a:close/>
                  <a:moveTo>
                    <a:pt x="2333244" y="7620"/>
                  </a:moveTo>
                  <a:lnTo>
                    <a:pt x="2331720" y="4572"/>
                  </a:lnTo>
                  <a:lnTo>
                    <a:pt x="2328672" y="3048"/>
                  </a:lnTo>
                  <a:lnTo>
                    <a:pt x="2261616" y="4572"/>
                  </a:lnTo>
                  <a:lnTo>
                    <a:pt x="2258568" y="6096"/>
                  </a:lnTo>
                  <a:lnTo>
                    <a:pt x="2257044" y="9144"/>
                  </a:lnTo>
                  <a:lnTo>
                    <a:pt x="2258568" y="12204"/>
                  </a:lnTo>
                  <a:lnTo>
                    <a:pt x="2261616" y="13728"/>
                  </a:lnTo>
                  <a:lnTo>
                    <a:pt x="2328672" y="12204"/>
                  </a:lnTo>
                  <a:lnTo>
                    <a:pt x="2331720" y="12204"/>
                  </a:lnTo>
                  <a:lnTo>
                    <a:pt x="2333244" y="7620"/>
                  </a:lnTo>
                  <a:close/>
                  <a:moveTo>
                    <a:pt x="2410968" y="6399289"/>
                  </a:moveTo>
                  <a:lnTo>
                    <a:pt x="2409444" y="6396241"/>
                  </a:lnTo>
                  <a:lnTo>
                    <a:pt x="2406396" y="6394717"/>
                  </a:lnTo>
                  <a:lnTo>
                    <a:pt x="2339340" y="6396241"/>
                  </a:lnTo>
                  <a:lnTo>
                    <a:pt x="2336292" y="6397765"/>
                  </a:lnTo>
                  <a:lnTo>
                    <a:pt x="2334768" y="6400813"/>
                  </a:lnTo>
                  <a:lnTo>
                    <a:pt x="2336292" y="6403861"/>
                  </a:lnTo>
                  <a:lnTo>
                    <a:pt x="2340864" y="6405385"/>
                  </a:lnTo>
                  <a:lnTo>
                    <a:pt x="2406396" y="6403861"/>
                  </a:lnTo>
                  <a:lnTo>
                    <a:pt x="2410968" y="6402337"/>
                  </a:lnTo>
                  <a:lnTo>
                    <a:pt x="2410968" y="6399289"/>
                  </a:lnTo>
                  <a:close/>
                  <a:moveTo>
                    <a:pt x="2438400" y="7620"/>
                  </a:moveTo>
                  <a:lnTo>
                    <a:pt x="2436876" y="3048"/>
                  </a:lnTo>
                  <a:lnTo>
                    <a:pt x="2366772" y="3048"/>
                  </a:lnTo>
                  <a:lnTo>
                    <a:pt x="2363724" y="4572"/>
                  </a:lnTo>
                  <a:lnTo>
                    <a:pt x="2362200" y="7620"/>
                  </a:lnTo>
                  <a:lnTo>
                    <a:pt x="2363724" y="10680"/>
                  </a:lnTo>
                  <a:lnTo>
                    <a:pt x="2366772" y="12204"/>
                  </a:lnTo>
                  <a:lnTo>
                    <a:pt x="2433828" y="12204"/>
                  </a:lnTo>
                  <a:lnTo>
                    <a:pt x="2436876" y="10680"/>
                  </a:lnTo>
                  <a:lnTo>
                    <a:pt x="2438400" y="7620"/>
                  </a:lnTo>
                  <a:close/>
                  <a:moveTo>
                    <a:pt x="2516124" y="6396241"/>
                  </a:moveTo>
                  <a:lnTo>
                    <a:pt x="2514600" y="6393193"/>
                  </a:lnTo>
                  <a:lnTo>
                    <a:pt x="2511552" y="6391669"/>
                  </a:lnTo>
                  <a:lnTo>
                    <a:pt x="2444496" y="6393193"/>
                  </a:lnTo>
                  <a:lnTo>
                    <a:pt x="2441448" y="6394717"/>
                  </a:lnTo>
                  <a:lnTo>
                    <a:pt x="2439924" y="6397765"/>
                  </a:lnTo>
                  <a:lnTo>
                    <a:pt x="2441448" y="6402337"/>
                  </a:lnTo>
                  <a:lnTo>
                    <a:pt x="2444496" y="6402337"/>
                  </a:lnTo>
                  <a:lnTo>
                    <a:pt x="2511552" y="6400813"/>
                  </a:lnTo>
                  <a:lnTo>
                    <a:pt x="2514600" y="6399289"/>
                  </a:lnTo>
                  <a:lnTo>
                    <a:pt x="2516124" y="6396241"/>
                  </a:lnTo>
                  <a:close/>
                  <a:moveTo>
                    <a:pt x="2543556" y="6096"/>
                  </a:moveTo>
                  <a:lnTo>
                    <a:pt x="2542032" y="3048"/>
                  </a:lnTo>
                  <a:lnTo>
                    <a:pt x="2538984" y="1524"/>
                  </a:lnTo>
                  <a:lnTo>
                    <a:pt x="2471928" y="1524"/>
                  </a:lnTo>
                  <a:lnTo>
                    <a:pt x="2468880" y="3048"/>
                  </a:lnTo>
                  <a:lnTo>
                    <a:pt x="2467356" y="7620"/>
                  </a:lnTo>
                  <a:lnTo>
                    <a:pt x="2468880" y="10680"/>
                  </a:lnTo>
                  <a:lnTo>
                    <a:pt x="2471928" y="12204"/>
                  </a:lnTo>
                  <a:lnTo>
                    <a:pt x="2538984" y="10680"/>
                  </a:lnTo>
                  <a:lnTo>
                    <a:pt x="2542032" y="9144"/>
                  </a:lnTo>
                  <a:lnTo>
                    <a:pt x="2543556" y="6096"/>
                  </a:lnTo>
                  <a:close/>
                  <a:moveTo>
                    <a:pt x="2621280" y="6394717"/>
                  </a:moveTo>
                  <a:lnTo>
                    <a:pt x="2619756" y="6390145"/>
                  </a:lnTo>
                  <a:lnTo>
                    <a:pt x="2616708" y="6390145"/>
                  </a:lnTo>
                  <a:lnTo>
                    <a:pt x="2549652" y="6391669"/>
                  </a:lnTo>
                  <a:lnTo>
                    <a:pt x="2546604" y="6393193"/>
                  </a:lnTo>
                  <a:lnTo>
                    <a:pt x="2545080" y="6396241"/>
                  </a:lnTo>
                  <a:lnTo>
                    <a:pt x="2546604" y="6399289"/>
                  </a:lnTo>
                  <a:lnTo>
                    <a:pt x="2549652" y="6400813"/>
                  </a:lnTo>
                  <a:lnTo>
                    <a:pt x="2616708" y="6399289"/>
                  </a:lnTo>
                  <a:lnTo>
                    <a:pt x="2619756" y="6397765"/>
                  </a:lnTo>
                  <a:lnTo>
                    <a:pt x="2621280" y="6394717"/>
                  </a:lnTo>
                  <a:close/>
                  <a:moveTo>
                    <a:pt x="2647188" y="1524"/>
                  </a:moveTo>
                  <a:lnTo>
                    <a:pt x="2642616" y="0"/>
                  </a:lnTo>
                  <a:lnTo>
                    <a:pt x="2577084" y="1524"/>
                  </a:lnTo>
                  <a:lnTo>
                    <a:pt x="2572512" y="3048"/>
                  </a:lnTo>
                  <a:lnTo>
                    <a:pt x="2570988" y="6096"/>
                  </a:lnTo>
                  <a:lnTo>
                    <a:pt x="2572512" y="9144"/>
                  </a:lnTo>
                  <a:lnTo>
                    <a:pt x="2577084" y="10680"/>
                  </a:lnTo>
                  <a:lnTo>
                    <a:pt x="2642616" y="10680"/>
                  </a:lnTo>
                  <a:lnTo>
                    <a:pt x="2647188" y="9144"/>
                  </a:lnTo>
                  <a:lnTo>
                    <a:pt x="2647188" y="1524"/>
                  </a:lnTo>
                  <a:close/>
                  <a:moveTo>
                    <a:pt x="2726436" y="6391669"/>
                  </a:moveTo>
                  <a:lnTo>
                    <a:pt x="2724912" y="6388621"/>
                  </a:lnTo>
                  <a:lnTo>
                    <a:pt x="2720340" y="6387097"/>
                  </a:lnTo>
                  <a:lnTo>
                    <a:pt x="2654808" y="6388621"/>
                  </a:lnTo>
                  <a:lnTo>
                    <a:pt x="2650236" y="6390145"/>
                  </a:lnTo>
                  <a:lnTo>
                    <a:pt x="2650236" y="6393193"/>
                  </a:lnTo>
                  <a:lnTo>
                    <a:pt x="2651760" y="6396241"/>
                  </a:lnTo>
                  <a:lnTo>
                    <a:pt x="2654808" y="6397765"/>
                  </a:lnTo>
                  <a:lnTo>
                    <a:pt x="2721864" y="6396241"/>
                  </a:lnTo>
                  <a:lnTo>
                    <a:pt x="2724912" y="6394717"/>
                  </a:lnTo>
                  <a:lnTo>
                    <a:pt x="2726436" y="6391669"/>
                  </a:lnTo>
                  <a:close/>
                  <a:moveTo>
                    <a:pt x="2772168" y="74688"/>
                  </a:moveTo>
                  <a:lnTo>
                    <a:pt x="2756928" y="9156"/>
                  </a:lnTo>
                  <a:lnTo>
                    <a:pt x="2755404" y="6108"/>
                  </a:lnTo>
                  <a:lnTo>
                    <a:pt x="2752356" y="6108"/>
                  </a:lnTo>
                  <a:lnTo>
                    <a:pt x="2751328" y="6629"/>
                  </a:lnTo>
                  <a:lnTo>
                    <a:pt x="2752356" y="4572"/>
                  </a:lnTo>
                  <a:lnTo>
                    <a:pt x="2750832" y="1524"/>
                  </a:lnTo>
                  <a:lnTo>
                    <a:pt x="2747784" y="0"/>
                  </a:lnTo>
                  <a:lnTo>
                    <a:pt x="2680716" y="0"/>
                  </a:lnTo>
                  <a:lnTo>
                    <a:pt x="2677668" y="1524"/>
                  </a:lnTo>
                  <a:lnTo>
                    <a:pt x="2676144" y="4572"/>
                  </a:lnTo>
                  <a:lnTo>
                    <a:pt x="2677668" y="7620"/>
                  </a:lnTo>
                  <a:lnTo>
                    <a:pt x="2680716" y="9144"/>
                  </a:lnTo>
                  <a:lnTo>
                    <a:pt x="2747784" y="9144"/>
                  </a:lnTo>
                  <a:lnTo>
                    <a:pt x="2749004" y="8534"/>
                  </a:lnTo>
                  <a:lnTo>
                    <a:pt x="2747784" y="12204"/>
                  </a:lnTo>
                  <a:lnTo>
                    <a:pt x="2763024" y="76212"/>
                  </a:lnTo>
                  <a:lnTo>
                    <a:pt x="2764548" y="79260"/>
                  </a:lnTo>
                  <a:lnTo>
                    <a:pt x="2767596" y="80784"/>
                  </a:lnTo>
                  <a:lnTo>
                    <a:pt x="2770644" y="77736"/>
                  </a:lnTo>
                  <a:lnTo>
                    <a:pt x="2772168" y="74688"/>
                  </a:lnTo>
                  <a:close/>
                  <a:moveTo>
                    <a:pt x="2793504" y="176796"/>
                  </a:moveTo>
                  <a:lnTo>
                    <a:pt x="2779788" y="111264"/>
                  </a:lnTo>
                  <a:lnTo>
                    <a:pt x="2778264" y="109740"/>
                  </a:lnTo>
                  <a:lnTo>
                    <a:pt x="2773692" y="108216"/>
                  </a:lnTo>
                  <a:lnTo>
                    <a:pt x="2770644" y="109740"/>
                  </a:lnTo>
                  <a:lnTo>
                    <a:pt x="2770644" y="114312"/>
                  </a:lnTo>
                  <a:lnTo>
                    <a:pt x="2784360" y="179844"/>
                  </a:lnTo>
                  <a:lnTo>
                    <a:pt x="2787408" y="182892"/>
                  </a:lnTo>
                  <a:lnTo>
                    <a:pt x="2790456" y="182892"/>
                  </a:lnTo>
                  <a:lnTo>
                    <a:pt x="2793504" y="181368"/>
                  </a:lnTo>
                  <a:lnTo>
                    <a:pt x="2793504" y="176796"/>
                  </a:lnTo>
                  <a:close/>
                  <a:moveTo>
                    <a:pt x="2816364" y="278904"/>
                  </a:moveTo>
                  <a:lnTo>
                    <a:pt x="2802648" y="214896"/>
                  </a:lnTo>
                  <a:lnTo>
                    <a:pt x="2799600" y="211848"/>
                  </a:lnTo>
                  <a:lnTo>
                    <a:pt x="2796552" y="210324"/>
                  </a:lnTo>
                  <a:lnTo>
                    <a:pt x="2793504" y="213372"/>
                  </a:lnTo>
                  <a:lnTo>
                    <a:pt x="2793504" y="216420"/>
                  </a:lnTo>
                  <a:lnTo>
                    <a:pt x="2807220" y="281952"/>
                  </a:lnTo>
                  <a:lnTo>
                    <a:pt x="2810268" y="285000"/>
                  </a:lnTo>
                  <a:lnTo>
                    <a:pt x="2813316" y="285000"/>
                  </a:lnTo>
                  <a:lnTo>
                    <a:pt x="2816364" y="283476"/>
                  </a:lnTo>
                  <a:lnTo>
                    <a:pt x="2816364" y="278904"/>
                  </a:lnTo>
                  <a:close/>
                  <a:moveTo>
                    <a:pt x="2830068" y="6388621"/>
                  </a:moveTo>
                  <a:lnTo>
                    <a:pt x="2828544" y="6385573"/>
                  </a:lnTo>
                  <a:lnTo>
                    <a:pt x="2825496" y="6384049"/>
                  </a:lnTo>
                  <a:lnTo>
                    <a:pt x="2758440" y="6385573"/>
                  </a:lnTo>
                  <a:lnTo>
                    <a:pt x="2755392" y="6387097"/>
                  </a:lnTo>
                  <a:lnTo>
                    <a:pt x="2753868" y="6391669"/>
                  </a:lnTo>
                  <a:lnTo>
                    <a:pt x="2755392" y="6394717"/>
                  </a:lnTo>
                  <a:lnTo>
                    <a:pt x="2759964" y="6396241"/>
                  </a:lnTo>
                  <a:lnTo>
                    <a:pt x="2825496" y="6394717"/>
                  </a:lnTo>
                  <a:lnTo>
                    <a:pt x="2828544" y="6393193"/>
                  </a:lnTo>
                  <a:lnTo>
                    <a:pt x="2830068" y="6388621"/>
                  </a:lnTo>
                  <a:close/>
                  <a:moveTo>
                    <a:pt x="2839224" y="381012"/>
                  </a:moveTo>
                  <a:lnTo>
                    <a:pt x="2825508" y="317004"/>
                  </a:lnTo>
                  <a:lnTo>
                    <a:pt x="2822460" y="313956"/>
                  </a:lnTo>
                  <a:lnTo>
                    <a:pt x="2819412" y="312432"/>
                  </a:lnTo>
                  <a:lnTo>
                    <a:pt x="2816364" y="315480"/>
                  </a:lnTo>
                  <a:lnTo>
                    <a:pt x="2816364" y="318528"/>
                  </a:lnTo>
                  <a:lnTo>
                    <a:pt x="2830080" y="384060"/>
                  </a:lnTo>
                  <a:lnTo>
                    <a:pt x="2831604" y="387108"/>
                  </a:lnTo>
                  <a:lnTo>
                    <a:pt x="2836176" y="387108"/>
                  </a:lnTo>
                  <a:lnTo>
                    <a:pt x="2839224" y="385584"/>
                  </a:lnTo>
                  <a:lnTo>
                    <a:pt x="2839224" y="381012"/>
                  </a:lnTo>
                  <a:close/>
                  <a:moveTo>
                    <a:pt x="2862084" y="484644"/>
                  </a:moveTo>
                  <a:lnTo>
                    <a:pt x="2846844" y="419112"/>
                  </a:lnTo>
                  <a:lnTo>
                    <a:pt x="2845320" y="416064"/>
                  </a:lnTo>
                  <a:lnTo>
                    <a:pt x="2842272" y="416064"/>
                  </a:lnTo>
                  <a:lnTo>
                    <a:pt x="2839224" y="417588"/>
                  </a:lnTo>
                  <a:lnTo>
                    <a:pt x="2837700" y="420636"/>
                  </a:lnTo>
                  <a:lnTo>
                    <a:pt x="2852940" y="486168"/>
                  </a:lnTo>
                  <a:lnTo>
                    <a:pt x="2854464" y="489216"/>
                  </a:lnTo>
                  <a:lnTo>
                    <a:pt x="2857512" y="489216"/>
                  </a:lnTo>
                  <a:lnTo>
                    <a:pt x="2860560" y="487692"/>
                  </a:lnTo>
                  <a:lnTo>
                    <a:pt x="2862084" y="484644"/>
                  </a:lnTo>
                  <a:close/>
                  <a:moveTo>
                    <a:pt x="2884944" y="586752"/>
                  </a:moveTo>
                  <a:lnTo>
                    <a:pt x="2869704" y="521220"/>
                  </a:lnTo>
                  <a:lnTo>
                    <a:pt x="2868180" y="518172"/>
                  </a:lnTo>
                  <a:lnTo>
                    <a:pt x="2863608" y="518172"/>
                  </a:lnTo>
                  <a:lnTo>
                    <a:pt x="2862084" y="519696"/>
                  </a:lnTo>
                  <a:lnTo>
                    <a:pt x="2860560" y="522744"/>
                  </a:lnTo>
                  <a:lnTo>
                    <a:pt x="2875800" y="588276"/>
                  </a:lnTo>
                  <a:lnTo>
                    <a:pt x="2877324" y="591324"/>
                  </a:lnTo>
                  <a:lnTo>
                    <a:pt x="2880372" y="591324"/>
                  </a:lnTo>
                  <a:lnTo>
                    <a:pt x="2883420" y="589800"/>
                  </a:lnTo>
                  <a:lnTo>
                    <a:pt x="2884944" y="586752"/>
                  </a:lnTo>
                  <a:close/>
                  <a:moveTo>
                    <a:pt x="2906280" y="688860"/>
                  </a:moveTo>
                  <a:lnTo>
                    <a:pt x="2892564" y="623328"/>
                  </a:lnTo>
                  <a:lnTo>
                    <a:pt x="2891040" y="620280"/>
                  </a:lnTo>
                  <a:lnTo>
                    <a:pt x="2886468" y="620280"/>
                  </a:lnTo>
                  <a:lnTo>
                    <a:pt x="2883420" y="621804"/>
                  </a:lnTo>
                  <a:lnTo>
                    <a:pt x="2883420" y="626376"/>
                  </a:lnTo>
                  <a:lnTo>
                    <a:pt x="2897136" y="690384"/>
                  </a:lnTo>
                  <a:lnTo>
                    <a:pt x="2900184" y="693432"/>
                  </a:lnTo>
                  <a:lnTo>
                    <a:pt x="2903232" y="694956"/>
                  </a:lnTo>
                  <a:lnTo>
                    <a:pt x="2906280" y="691908"/>
                  </a:lnTo>
                  <a:lnTo>
                    <a:pt x="2906280" y="688860"/>
                  </a:lnTo>
                  <a:close/>
                  <a:moveTo>
                    <a:pt x="2929140" y="790968"/>
                  </a:moveTo>
                  <a:lnTo>
                    <a:pt x="2915424" y="725436"/>
                  </a:lnTo>
                  <a:lnTo>
                    <a:pt x="2912376" y="722388"/>
                  </a:lnTo>
                  <a:lnTo>
                    <a:pt x="2909328" y="722388"/>
                  </a:lnTo>
                  <a:lnTo>
                    <a:pt x="2906280" y="723912"/>
                  </a:lnTo>
                  <a:lnTo>
                    <a:pt x="2906280" y="728484"/>
                  </a:lnTo>
                  <a:lnTo>
                    <a:pt x="2919996" y="792492"/>
                  </a:lnTo>
                  <a:lnTo>
                    <a:pt x="2921520" y="795540"/>
                  </a:lnTo>
                  <a:lnTo>
                    <a:pt x="2926092" y="797064"/>
                  </a:lnTo>
                  <a:lnTo>
                    <a:pt x="2929140" y="794016"/>
                  </a:lnTo>
                  <a:lnTo>
                    <a:pt x="2929140" y="790968"/>
                  </a:lnTo>
                  <a:close/>
                  <a:moveTo>
                    <a:pt x="2935224" y="6387097"/>
                  </a:moveTo>
                  <a:lnTo>
                    <a:pt x="2933700" y="6384049"/>
                  </a:lnTo>
                  <a:lnTo>
                    <a:pt x="2930652" y="6382512"/>
                  </a:lnTo>
                  <a:lnTo>
                    <a:pt x="2863596" y="6384049"/>
                  </a:lnTo>
                  <a:lnTo>
                    <a:pt x="2860548" y="6385573"/>
                  </a:lnTo>
                  <a:lnTo>
                    <a:pt x="2859024" y="6388621"/>
                  </a:lnTo>
                  <a:lnTo>
                    <a:pt x="2860548" y="6391669"/>
                  </a:lnTo>
                  <a:lnTo>
                    <a:pt x="2863596" y="6393193"/>
                  </a:lnTo>
                  <a:lnTo>
                    <a:pt x="2930652" y="6391669"/>
                  </a:lnTo>
                  <a:lnTo>
                    <a:pt x="2933700" y="6390145"/>
                  </a:lnTo>
                  <a:lnTo>
                    <a:pt x="2935224" y="6387097"/>
                  </a:lnTo>
                  <a:close/>
                  <a:moveTo>
                    <a:pt x="2952000" y="893076"/>
                  </a:moveTo>
                  <a:lnTo>
                    <a:pt x="2938284" y="827544"/>
                  </a:lnTo>
                  <a:lnTo>
                    <a:pt x="2932188" y="824496"/>
                  </a:lnTo>
                  <a:lnTo>
                    <a:pt x="2929140" y="826020"/>
                  </a:lnTo>
                  <a:lnTo>
                    <a:pt x="2927616" y="830592"/>
                  </a:lnTo>
                  <a:lnTo>
                    <a:pt x="2942856" y="896124"/>
                  </a:lnTo>
                  <a:lnTo>
                    <a:pt x="2944380" y="899172"/>
                  </a:lnTo>
                  <a:lnTo>
                    <a:pt x="2948952" y="899172"/>
                  </a:lnTo>
                  <a:lnTo>
                    <a:pt x="2952000" y="897648"/>
                  </a:lnTo>
                  <a:lnTo>
                    <a:pt x="2952000" y="893076"/>
                  </a:lnTo>
                  <a:close/>
                  <a:moveTo>
                    <a:pt x="2974860" y="995184"/>
                  </a:moveTo>
                  <a:lnTo>
                    <a:pt x="2959620" y="931176"/>
                  </a:lnTo>
                  <a:lnTo>
                    <a:pt x="2958096" y="928128"/>
                  </a:lnTo>
                  <a:lnTo>
                    <a:pt x="2955048" y="926604"/>
                  </a:lnTo>
                  <a:lnTo>
                    <a:pt x="2952000" y="929652"/>
                  </a:lnTo>
                  <a:lnTo>
                    <a:pt x="2950476" y="932700"/>
                  </a:lnTo>
                  <a:lnTo>
                    <a:pt x="2965716" y="998232"/>
                  </a:lnTo>
                  <a:lnTo>
                    <a:pt x="2967240" y="1001280"/>
                  </a:lnTo>
                  <a:lnTo>
                    <a:pt x="2970288" y="1001280"/>
                  </a:lnTo>
                  <a:lnTo>
                    <a:pt x="2973336" y="999756"/>
                  </a:lnTo>
                  <a:lnTo>
                    <a:pt x="2974860" y="995184"/>
                  </a:lnTo>
                  <a:close/>
                  <a:moveTo>
                    <a:pt x="2997720" y="1097292"/>
                  </a:moveTo>
                  <a:lnTo>
                    <a:pt x="2982480" y="1033284"/>
                  </a:lnTo>
                  <a:lnTo>
                    <a:pt x="2980956" y="1030236"/>
                  </a:lnTo>
                  <a:lnTo>
                    <a:pt x="2976384" y="1028712"/>
                  </a:lnTo>
                  <a:lnTo>
                    <a:pt x="2973336" y="1034808"/>
                  </a:lnTo>
                  <a:lnTo>
                    <a:pt x="2987052" y="1100340"/>
                  </a:lnTo>
                  <a:lnTo>
                    <a:pt x="2990100" y="1103388"/>
                  </a:lnTo>
                  <a:lnTo>
                    <a:pt x="2993148" y="1103388"/>
                  </a:lnTo>
                  <a:lnTo>
                    <a:pt x="2996196" y="1101864"/>
                  </a:lnTo>
                  <a:lnTo>
                    <a:pt x="2997720" y="1097292"/>
                  </a:lnTo>
                  <a:close/>
                  <a:moveTo>
                    <a:pt x="3019056" y="1200924"/>
                  </a:moveTo>
                  <a:lnTo>
                    <a:pt x="3005340" y="1135392"/>
                  </a:lnTo>
                  <a:lnTo>
                    <a:pt x="3003816" y="1132344"/>
                  </a:lnTo>
                  <a:lnTo>
                    <a:pt x="2999244" y="1130820"/>
                  </a:lnTo>
                  <a:lnTo>
                    <a:pt x="2996196" y="1133868"/>
                  </a:lnTo>
                  <a:lnTo>
                    <a:pt x="2996196" y="1136916"/>
                  </a:lnTo>
                  <a:lnTo>
                    <a:pt x="3009912" y="1202448"/>
                  </a:lnTo>
                  <a:lnTo>
                    <a:pt x="3012960" y="1205496"/>
                  </a:lnTo>
                  <a:lnTo>
                    <a:pt x="3016008" y="1205496"/>
                  </a:lnTo>
                  <a:lnTo>
                    <a:pt x="3019056" y="1203972"/>
                  </a:lnTo>
                  <a:lnTo>
                    <a:pt x="3019056" y="1200924"/>
                  </a:lnTo>
                  <a:close/>
                  <a:moveTo>
                    <a:pt x="3040380" y="6384049"/>
                  </a:moveTo>
                  <a:lnTo>
                    <a:pt x="3038856" y="6380988"/>
                  </a:lnTo>
                  <a:lnTo>
                    <a:pt x="3035808" y="6379464"/>
                  </a:lnTo>
                  <a:lnTo>
                    <a:pt x="2968752" y="6380988"/>
                  </a:lnTo>
                  <a:lnTo>
                    <a:pt x="2965704" y="6382512"/>
                  </a:lnTo>
                  <a:lnTo>
                    <a:pt x="2964180" y="6385573"/>
                  </a:lnTo>
                  <a:lnTo>
                    <a:pt x="2965704" y="6390145"/>
                  </a:lnTo>
                  <a:lnTo>
                    <a:pt x="2968752" y="6390145"/>
                  </a:lnTo>
                  <a:lnTo>
                    <a:pt x="3035808" y="6388621"/>
                  </a:lnTo>
                  <a:lnTo>
                    <a:pt x="3038856" y="6388621"/>
                  </a:lnTo>
                  <a:lnTo>
                    <a:pt x="3040380" y="6384049"/>
                  </a:lnTo>
                  <a:close/>
                  <a:moveTo>
                    <a:pt x="3041916" y="1303032"/>
                  </a:moveTo>
                  <a:lnTo>
                    <a:pt x="3028200" y="1237500"/>
                  </a:lnTo>
                  <a:lnTo>
                    <a:pt x="3025152" y="1234452"/>
                  </a:lnTo>
                  <a:lnTo>
                    <a:pt x="3022104" y="1234452"/>
                  </a:lnTo>
                  <a:lnTo>
                    <a:pt x="3019056" y="1235976"/>
                  </a:lnTo>
                  <a:lnTo>
                    <a:pt x="3019056" y="1239024"/>
                  </a:lnTo>
                  <a:lnTo>
                    <a:pt x="3032772" y="1304556"/>
                  </a:lnTo>
                  <a:lnTo>
                    <a:pt x="3034296" y="1307604"/>
                  </a:lnTo>
                  <a:lnTo>
                    <a:pt x="3038868" y="1307604"/>
                  </a:lnTo>
                  <a:lnTo>
                    <a:pt x="3041916" y="1306080"/>
                  </a:lnTo>
                  <a:lnTo>
                    <a:pt x="3041916" y="1303032"/>
                  </a:lnTo>
                  <a:close/>
                  <a:moveTo>
                    <a:pt x="3064776" y="1405140"/>
                  </a:moveTo>
                  <a:lnTo>
                    <a:pt x="3051060" y="1339608"/>
                  </a:lnTo>
                  <a:lnTo>
                    <a:pt x="3048012" y="1336560"/>
                  </a:lnTo>
                  <a:lnTo>
                    <a:pt x="3044964" y="1336560"/>
                  </a:lnTo>
                  <a:lnTo>
                    <a:pt x="3041916" y="1338084"/>
                  </a:lnTo>
                  <a:lnTo>
                    <a:pt x="3040392" y="1341132"/>
                  </a:lnTo>
                  <a:lnTo>
                    <a:pt x="3055632" y="1406664"/>
                  </a:lnTo>
                  <a:lnTo>
                    <a:pt x="3057156" y="1409712"/>
                  </a:lnTo>
                  <a:lnTo>
                    <a:pt x="3061728" y="1411236"/>
                  </a:lnTo>
                  <a:lnTo>
                    <a:pt x="3064776" y="1408188"/>
                  </a:lnTo>
                  <a:lnTo>
                    <a:pt x="3064776" y="1405140"/>
                  </a:lnTo>
                  <a:close/>
                  <a:moveTo>
                    <a:pt x="3087636" y="1507248"/>
                  </a:moveTo>
                  <a:lnTo>
                    <a:pt x="3072396" y="1441716"/>
                  </a:lnTo>
                  <a:lnTo>
                    <a:pt x="3070872" y="1438668"/>
                  </a:lnTo>
                  <a:lnTo>
                    <a:pt x="3067824" y="1438668"/>
                  </a:lnTo>
                  <a:lnTo>
                    <a:pt x="3064776" y="1440192"/>
                  </a:lnTo>
                  <a:lnTo>
                    <a:pt x="3063252" y="1444764"/>
                  </a:lnTo>
                  <a:lnTo>
                    <a:pt x="3078492" y="1508772"/>
                  </a:lnTo>
                  <a:lnTo>
                    <a:pt x="3080016" y="1511820"/>
                  </a:lnTo>
                  <a:lnTo>
                    <a:pt x="3083064" y="1513344"/>
                  </a:lnTo>
                  <a:lnTo>
                    <a:pt x="3086112" y="1510296"/>
                  </a:lnTo>
                  <a:lnTo>
                    <a:pt x="3087636" y="1507248"/>
                  </a:lnTo>
                  <a:close/>
                  <a:moveTo>
                    <a:pt x="3110496" y="1609356"/>
                  </a:moveTo>
                  <a:lnTo>
                    <a:pt x="3095256" y="1543824"/>
                  </a:lnTo>
                  <a:lnTo>
                    <a:pt x="3093732" y="1540776"/>
                  </a:lnTo>
                  <a:lnTo>
                    <a:pt x="3089160" y="1540776"/>
                  </a:lnTo>
                  <a:lnTo>
                    <a:pt x="3086112" y="1542300"/>
                  </a:lnTo>
                  <a:lnTo>
                    <a:pt x="3086112" y="1546872"/>
                  </a:lnTo>
                  <a:lnTo>
                    <a:pt x="3099828" y="1610880"/>
                  </a:lnTo>
                  <a:lnTo>
                    <a:pt x="3102876" y="1613928"/>
                  </a:lnTo>
                  <a:lnTo>
                    <a:pt x="3105924" y="1615452"/>
                  </a:lnTo>
                  <a:lnTo>
                    <a:pt x="3108972" y="1612404"/>
                  </a:lnTo>
                  <a:lnTo>
                    <a:pt x="3110496" y="1609356"/>
                  </a:lnTo>
                  <a:close/>
                  <a:moveTo>
                    <a:pt x="3131832" y="1711464"/>
                  </a:moveTo>
                  <a:lnTo>
                    <a:pt x="3118116" y="1647456"/>
                  </a:lnTo>
                  <a:lnTo>
                    <a:pt x="3116592" y="1644408"/>
                  </a:lnTo>
                  <a:lnTo>
                    <a:pt x="3112020" y="1642884"/>
                  </a:lnTo>
                  <a:lnTo>
                    <a:pt x="3108972" y="1645932"/>
                  </a:lnTo>
                  <a:lnTo>
                    <a:pt x="3108972" y="1648980"/>
                  </a:lnTo>
                  <a:lnTo>
                    <a:pt x="3122688" y="1714512"/>
                  </a:lnTo>
                  <a:lnTo>
                    <a:pt x="3125736" y="1717560"/>
                  </a:lnTo>
                  <a:lnTo>
                    <a:pt x="3128784" y="1717560"/>
                  </a:lnTo>
                  <a:lnTo>
                    <a:pt x="3131832" y="1716036"/>
                  </a:lnTo>
                  <a:lnTo>
                    <a:pt x="3131832" y="1711464"/>
                  </a:lnTo>
                  <a:close/>
                  <a:moveTo>
                    <a:pt x="3145536" y="6382512"/>
                  </a:moveTo>
                  <a:lnTo>
                    <a:pt x="3144012" y="6377940"/>
                  </a:lnTo>
                  <a:lnTo>
                    <a:pt x="3139440" y="6377940"/>
                  </a:lnTo>
                  <a:lnTo>
                    <a:pt x="3073908" y="6379464"/>
                  </a:lnTo>
                  <a:lnTo>
                    <a:pt x="3069336" y="6380988"/>
                  </a:lnTo>
                  <a:lnTo>
                    <a:pt x="3069336" y="6387097"/>
                  </a:lnTo>
                  <a:lnTo>
                    <a:pt x="3073908" y="6388621"/>
                  </a:lnTo>
                  <a:lnTo>
                    <a:pt x="3139440" y="6387097"/>
                  </a:lnTo>
                  <a:lnTo>
                    <a:pt x="3144012" y="6385573"/>
                  </a:lnTo>
                  <a:lnTo>
                    <a:pt x="3145536" y="6382512"/>
                  </a:lnTo>
                  <a:close/>
                  <a:moveTo>
                    <a:pt x="3154692" y="1813572"/>
                  </a:moveTo>
                  <a:lnTo>
                    <a:pt x="3140976" y="1749564"/>
                  </a:lnTo>
                  <a:lnTo>
                    <a:pt x="3137928" y="1746516"/>
                  </a:lnTo>
                  <a:lnTo>
                    <a:pt x="3134880" y="1744992"/>
                  </a:lnTo>
                  <a:lnTo>
                    <a:pt x="3131832" y="1748040"/>
                  </a:lnTo>
                  <a:lnTo>
                    <a:pt x="3131832" y="1751088"/>
                  </a:lnTo>
                  <a:lnTo>
                    <a:pt x="3145548" y="1816620"/>
                  </a:lnTo>
                  <a:lnTo>
                    <a:pt x="3147072" y="1819668"/>
                  </a:lnTo>
                  <a:lnTo>
                    <a:pt x="3151644" y="1819668"/>
                  </a:lnTo>
                  <a:lnTo>
                    <a:pt x="3154692" y="1818144"/>
                  </a:lnTo>
                  <a:lnTo>
                    <a:pt x="3154692" y="1813572"/>
                  </a:lnTo>
                  <a:close/>
                  <a:moveTo>
                    <a:pt x="3177552" y="1917204"/>
                  </a:moveTo>
                  <a:lnTo>
                    <a:pt x="3162312" y="1851672"/>
                  </a:lnTo>
                  <a:lnTo>
                    <a:pt x="3160788" y="1848624"/>
                  </a:lnTo>
                  <a:lnTo>
                    <a:pt x="3157740" y="1847100"/>
                  </a:lnTo>
                  <a:lnTo>
                    <a:pt x="3154692" y="1850148"/>
                  </a:lnTo>
                  <a:lnTo>
                    <a:pt x="3153168" y="1853196"/>
                  </a:lnTo>
                  <a:lnTo>
                    <a:pt x="3168408" y="1918728"/>
                  </a:lnTo>
                  <a:lnTo>
                    <a:pt x="3169932" y="1921776"/>
                  </a:lnTo>
                  <a:lnTo>
                    <a:pt x="3174504" y="1921776"/>
                  </a:lnTo>
                  <a:lnTo>
                    <a:pt x="3177552" y="1920252"/>
                  </a:lnTo>
                  <a:lnTo>
                    <a:pt x="3177552" y="1917204"/>
                  </a:lnTo>
                  <a:close/>
                  <a:moveTo>
                    <a:pt x="3200412" y="2019312"/>
                  </a:moveTo>
                  <a:lnTo>
                    <a:pt x="3185172" y="1953780"/>
                  </a:lnTo>
                  <a:lnTo>
                    <a:pt x="3183648" y="1950732"/>
                  </a:lnTo>
                  <a:lnTo>
                    <a:pt x="3180600" y="1950732"/>
                  </a:lnTo>
                  <a:lnTo>
                    <a:pt x="3177552" y="1952256"/>
                  </a:lnTo>
                  <a:lnTo>
                    <a:pt x="3176028" y="1955304"/>
                  </a:lnTo>
                  <a:lnTo>
                    <a:pt x="3191268" y="2020836"/>
                  </a:lnTo>
                  <a:lnTo>
                    <a:pt x="3192792" y="2023884"/>
                  </a:lnTo>
                  <a:lnTo>
                    <a:pt x="3195840" y="2023884"/>
                  </a:lnTo>
                  <a:lnTo>
                    <a:pt x="3198888" y="2022360"/>
                  </a:lnTo>
                  <a:lnTo>
                    <a:pt x="3200412" y="2019312"/>
                  </a:lnTo>
                  <a:close/>
                  <a:moveTo>
                    <a:pt x="3221748" y="2121420"/>
                  </a:moveTo>
                  <a:lnTo>
                    <a:pt x="3208032" y="2055888"/>
                  </a:lnTo>
                  <a:lnTo>
                    <a:pt x="3206508" y="2052840"/>
                  </a:lnTo>
                  <a:lnTo>
                    <a:pt x="3201936" y="2052840"/>
                  </a:lnTo>
                  <a:lnTo>
                    <a:pt x="3198888" y="2054364"/>
                  </a:lnTo>
                  <a:lnTo>
                    <a:pt x="3198888" y="2057412"/>
                  </a:lnTo>
                  <a:lnTo>
                    <a:pt x="3212604" y="2122944"/>
                  </a:lnTo>
                  <a:lnTo>
                    <a:pt x="3215652" y="2125992"/>
                  </a:lnTo>
                  <a:lnTo>
                    <a:pt x="3218700" y="2127516"/>
                  </a:lnTo>
                  <a:lnTo>
                    <a:pt x="3221748" y="2124468"/>
                  </a:lnTo>
                  <a:lnTo>
                    <a:pt x="3221748" y="2121420"/>
                  </a:lnTo>
                  <a:close/>
                  <a:moveTo>
                    <a:pt x="3244608" y="2223528"/>
                  </a:moveTo>
                  <a:lnTo>
                    <a:pt x="3230892" y="2157996"/>
                  </a:lnTo>
                  <a:lnTo>
                    <a:pt x="3227844" y="2154948"/>
                  </a:lnTo>
                  <a:lnTo>
                    <a:pt x="3224796" y="2154948"/>
                  </a:lnTo>
                  <a:lnTo>
                    <a:pt x="3221748" y="2156472"/>
                  </a:lnTo>
                  <a:lnTo>
                    <a:pt x="3221748" y="2161044"/>
                  </a:lnTo>
                  <a:lnTo>
                    <a:pt x="3235464" y="2225052"/>
                  </a:lnTo>
                  <a:lnTo>
                    <a:pt x="3238512" y="2228100"/>
                  </a:lnTo>
                  <a:lnTo>
                    <a:pt x="3241560" y="2229624"/>
                  </a:lnTo>
                  <a:lnTo>
                    <a:pt x="3244608" y="2226576"/>
                  </a:lnTo>
                  <a:lnTo>
                    <a:pt x="3244608" y="2223528"/>
                  </a:lnTo>
                  <a:close/>
                  <a:moveTo>
                    <a:pt x="3249180" y="6379464"/>
                  </a:moveTo>
                  <a:lnTo>
                    <a:pt x="3247656" y="6376416"/>
                  </a:lnTo>
                  <a:lnTo>
                    <a:pt x="3244608" y="6374892"/>
                  </a:lnTo>
                  <a:lnTo>
                    <a:pt x="3177540" y="6376416"/>
                  </a:lnTo>
                  <a:lnTo>
                    <a:pt x="3174492" y="6377940"/>
                  </a:lnTo>
                  <a:lnTo>
                    <a:pt x="3172968" y="6380988"/>
                  </a:lnTo>
                  <a:lnTo>
                    <a:pt x="3174492" y="6384049"/>
                  </a:lnTo>
                  <a:lnTo>
                    <a:pt x="3177540" y="6385573"/>
                  </a:lnTo>
                  <a:lnTo>
                    <a:pt x="3244608" y="6384049"/>
                  </a:lnTo>
                  <a:lnTo>
                    <a:pt x="3247656" y="6382512"/>
                  </a:lnTo>
                  <a:lnTo>
                    <a:pt x="3249180" y="6379464"/>
                  </a:lnTo>
                  <a:close/>
                  <a:moveTo>
                    <a:pt x="3267468" y="2325636"/>
                  </a:moveTo>
                  <a:lnTo>
                    <a:pt x="3253752" y="2260104"/>
                  </a:lnTo>
                  <a:lnTo>
                    <a:pt x="3250704" y="2257056"/>
                  </a:lnTo>
                  <a:lnTo>
                    <a:pt x="3247656" y="2257056"/>
                  </a:lnTo>
                  <a:lnTo>
                    <a:pt x="3244608" y="2258580"/>
                  </a:lnTo>
                  <a:lnTo>
                    <a:pt x="3244608" y="2263152"/>
                  </a:lnTo>
                  <a:lnTo>
                    <a:pt x="3258324" y="2327160"/>
                  </a:lnTo>
                  <a:lnTo>
                    <a:pt x="3259848" y="2330208"/>
                  </a:lnTo>
                  <a:lnTo>
                    <a:pt x="3264420" y="2331732"/>
                  </a:lnTo>
                  <a:lnTo>
                    <a:pt x="3267468" y="2328684"/>
                  </a:lnTo>
                  <a:lnTo>
                    <a:pt x="3267468" y="2325636"/>
                  </a:lnTo>
                  <a:close/>
                  <a:moveTo>
                    <a:pt x="3290328" y="2427744"/>
                  </a:moveTo>
                  <a:lnTo>
                    <a:pt x="3275088" y="2363736"/>
                  </a:lnTo>
                  <a:lnTo>
                    <a:pt x="3273564" y="2360688"/>
                  </a:lnTo>
                  <a:lnTo>
                    <a:pt x="3270516" y="2359164"/>
                  </a:lnTo>
                  <a:lnTo>
                    <a:pt x="3267468" y="2362212"/>
                  </a:lnTo>
                  <a:lnTo>
                    <a:pt x="3265944" y="2365260"/>
                  </a:lnTo>
                  <a:lnTo>
                    <a:pt x="3281184" y="2430792"/>
                  </a:lnTo>
                  <a:lnTo>
                    <a:pt x="3282708" y="2433840"/>
                  </a:lnTo>
                  <a:lnTo>
                    <a:pt x="3285756" y="2433840"/>
                  </a:lnTo>
                  <a:lnTo>
                    <a:pt x="3288804" y="2432316"/>
                  </a:lnTo>
                  <a:lnTo>
                    <a:pt x="3290328" y="2427744"/>
                  </a:lnTo>
                  <a:close/>
                  <a:moveTo>
                    <a:pt x="3313188" y="2529852"/>
                  </a:moveTo>
                  <a:lnTo>
                    <a:pt x="3297948" y="2465844"/>
                  </a:lnTo>
                  <a:lnTo>
                    <a:pt x="3296424" y="2462796"/>
                  </a:lnTo>
                  <a:lnTo>
                    <a:pt x="3293376" y="2461272"/>
                  </a:lnTo>
                  <a:lnTo>
                    <a:pt x="3290328" y="2464320"/>
                  </a:lnTo>
                  <a:lnTo>
                    <a:pt x="3288804" y="2467368"/>
                  </a:lnTo>
                  <a:lnTo>
                    <a:pt x="3304044" y="2532900"/>
                  </a:lnTo>
                  <a:lnTo>
                    <a:pt x="3305568" y="2535948"/>
                  </a:lnTo>
                  <a:lnTo>
                    <a:pt x="3308616" y="2535948"/>
                  </a:lnTo>
                  <a:lnTo>
                    <a:pt x="3311664" y="2534424"/>
                  </a:lnTo>
                  <a:lnTo>
                    <a:pt x="3313188" y="2529852"/>
                  </a:lnTo>
                  <a:close/>
                  <a:moveTo>
                    <a:pt x="3334524" y="2633484"/>
                  </a:moveTo>
                  <a:lnTo>
                    <a:pt x="3320808" y="2567952"/>
                  </a:lnTo>
                  <a:lnTo>
                    <a:pt x="3319284" y="2564904"/>
                  </a:lnTo>
                  <a:lnTo>
                    <a:pt x="3314712" y="2563380"/>
                  </a:lnTo>
                  <a:lnTo>
                    <a:pt x="3311664" y="2566428"/>
                  </a:lnTo>
                  <a:lnTo>
                    <a:pt x="3311664" y="2569476"/>
                  </a:lnTo>
                  <a:lnTo>
                    <a:pt x="3325380" y="2635008"/>
                  </a:lnTo>
                  <a:lnTo>
                    <a:pt x="3328428" y="2638056"/>
                  </a:lnTo>
                  <a:lnTo>
                    <a:pt x="3331476" y="2638056"/>
                  </a:lnTo>
                  <a:lnTo>
                    <a:pt x="3334524" y="2636532"/>
                  </a:lnTo>
                  <a:lnTo>
                    <a:pt x="3334524" y="2633484"/>
                  </a:lnTo>
                  <a:close/>
                  <a:moveTo>
                    <a:pt x="3357384" y="2735592"/>
                  </a:moveTo>
                  <a:lnTo>
                    <a:pt x="3343668" y="2670060"/>
                  </a:lnTo>
                  <a:lnTo>
                    <a:pt x="3340620" y="2667012"/>
                  </a:lnTo>
                  <a:lnTo>
                    <a:pt x="3337572" y="2667012"/>
                  </a:lnTo>
                  <a:lnTo>
                    <a:pt x="3334524" y="2668536"/>
                  </a:lnTo>
                  <a:lnTo>
                    <a:pt x="3334524" y="2671584"/>
                  </a:lnTo>
                  <a:lnTo>
                    <a:pt x="3348240" y="2737116"/>
                  </a:lnTo>
                  <a:lnTo>
                    <a:pt x="3351288" y="2740164"/>
                  </a:lnTo>
                  <a:lnTo>
                    <a:pt x="3354336" y="2740164"/>
                  </a:lnTo>
                  <a:lnTo>
                    <a:pt x="3357384" y="2738640"/>
                  </a:lnTo>
                  <a:lnTo>
                    <a:pt x="3357384" y="2735592"/>
                  </a:lnTo>
                  <a:close/>
                  <a:moveTo>
                    <a:pt x="3380244" y="2837700"/>
                  </a:moveTo>
                  <a:lnTo>
                    <a:pt x="3366528" y="2772168"/>
                  </a:lnTo>
                  <a:lnTo>
                    <a:pt x="3363480" y="2769120"/>
                  </a:lnTo>
                  <a:lnTo>
                    <a:pt x="3360432" y="2769120"/>
                  </a:lnTo>
                  <a:lnTo>
                    <a:pt x="3357384" y="2770644"/>
                  </a:lnTo>
                  <a:lnTo>
                    <a:pt x="3357384" y="2773692"/>
                  </a:lnTo>
                  <a:lnTo>
                    <a:pt x="3371100" y="2839224"/>
                  </a:lnTo>
                  <a:lnTo>
                    <a:pt x="3372624" y="2842272"/>
                  </a:lnTo>
                  <a:lnTo>
                    <a:pt x="3377196" y="2843796"/>
                  </a:lnTo>
                  <a:lnTo>
                    <a:pt x="3380244" y="2840748"/>
                  </a:lnTo>
                  <a:lnTo>
                    <a:pt x="3380244" y="2837700"/>
                  </a:lnTo>
                  <a:close/>
                  <a:moveTo>
                    <a:pt x="3403104" y="2939808"/>
                  </a:moveTo>
                  <a:lnTo>
                    <a:pt x="3387864" y="2874276"/>
                  </a:lnTo>
                  <a:lnTo>
                    <a:pt x="3386340" y="2871228"/>
                  </a:lnTo>
                  <a:lnTo>
                    <a:pt x="3383292" y="2871228"/>
                  </a:lnTo>
                  <a:lnTo>
                    <a:pt x="3380244" y="2872752"/>
                  </a:lnTo>
                  <a:lnTo>
                    <a:pt x="3378720" y="2877324"/>
                  </a:lnTo>
                  <a:lnTo>
                    <a:pt x="3393960" y="2941332"/>
                  </a:lnTo>
                  <a:lnTo>
                    <a:pt x="3395484" y="2944380"/>
                  </a:lnTo>
                  <a:lnTo>
                    <a:pt x="3398532" y="2945904"/>
                  </a:lnTo>
                  <a:lnTo>
                    <a:pt x="3401580" y="2942856"/>
                  </a:lnTo>
                  <a:lnTo>
                    <a:pt x="3403104" y="293980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8" name="CustomShape 3"/>
            <p:cNvSpPr/>
            <p:nvPr/>
          </p:nvSpPr>
          <p:spPr>
            <a:xfrm>
              <a:off x="2677680" y="5571720"/>
              <a:ext cx="78840" cy="51840"/>
            </a:xfrm>
            <a:custGeom>
              <a:avLst/>
              <a:gdLst/>
              <a:ahLst/>
              <a:rect l="l" t="t" r="r" b="b"/>
              <a:pathLst>
                <a:path w="79375" h="52070">
                  <a:moveTo>
                    <a:pt x="0" y="0"/>
                  </a:moveTo>
                  <a:lnTo>
                    <a:pt x="79247" y="51815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9" name="CustomShape 4"/>
            <p:cNvSpPr/>
            <p:nvPr/>
          </p:nvSpPr>
          <p:spPr>
            <a:xfrm>
              <a:off x="2020680" y="219456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249936"/>
                  </a:moveTo>
                  <a:lnTo>
                    <a:pt x="95780" y="243523"/>
                  </a:lnTo>
                  <a:lnTo>
                    <a:pt x="57278" y="225698"/>
                  </a:lnTo>
                  <a:lnTo>
                    <a:pt x="26968" y="198583"/>
                  </a:lnTo>
                  <a:lnTo>
                    <a:pt x="7120" y="164299"/>
                  </a:lnTo>
                  <a:lnTo>
                    <a:pt x="0" y="124968"/>
                  </a:lnTo>
                  <a:lnTo>
                    <a:pt x="7120" y="85051"/>
                  </a:lnTo>
                  <a:lnTo>
                    <a:pt x="26968" y="50694"/>
                  </a:lnTo>
                  <a:lnTo>
                    <a:pt x="57278" y="23798"/>
                  </a:lnTo>
                  <a:lnTo>
                    <a:pt x="95780" y="6266"/>
                  </a:lnTo>
                  <a:lnTo>
                    <a:pt x="140207" y="0"/>
                  </a:lnTo>
                  <a:lnTo>
                    <a:pt x="184635" y="6266"/>
                  </a:lnTo>
                  <a:lnTo>
                    <a:pt x="223137" y="23798"/>
                  </a:lnTo>
                  <a:lnTo>
                    <a:pt x="253447" y="50694"/>
                  </a:lnTo>
                  <a:lnTo>
                    <a:pt x="273295" y="85051"/>
                  </a:lnTo>
                  <a:lnTo>
                    <a:pt x="280415" y="124968"/>
                  </a:lnTo>
                  <a:lnTo>
                    <a:pt x="273295" y="164299"/>
                  </a:lnTo>
                  <a:lnTo>
                    <a:pt x="253447" y="198583"/>
                  </a:lnTo>
                  <a:lnTo>
                    <a:pt x="223137" y="225698"/>
                  </a:lnTo>
                  <a:lnTo>
                    <a:pt x="184635" y="243523"/>
                  </a:lnTo>
                  <a:lnTo>
                    <a:pt x="140207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60" name="object 7" descr=""/>
            <p:cNvPicPr/>
            <p:nvPr/>
          </p:nvPicPr>
          <p:blipFill>
            <a:blip r:embed="rId2"/>
            <a:stretch/>
          </p:blipFill>
          <p:spPr>
            <a:xfrm>
              <a:off x="4131720" y="3532680"/>
              <a:ext cx="1392480" cy="3454560"/>
            </a:xfrm>
            <a:prstGeom prst="rect">
              <a:avLst/>
            </a:prstGeom>
            <a:ln>
              <a:noFill/>
            </a:ln>
          </p:spPr>
        </p:pic>
        <p:sp>
          <p:nvSpPr>
            <p:cNvPr id="361" name="CustomShape 5"/>
            <p:cNvSpPr/>
            <p:nvPr/>
          </p:nvSpPr>
          <p:spPr>
            <a:xfrm>
              <a:off x="2020680" y="219456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0"/>
                  </a:moveTo>
                  <a:lnTo>
                    <a:pt x="95780" y="6266"/>
                  </a:lnTo>
                  <a:lnTo>
                    <a:pt x="57278" y="23798"/>
                  </a:lnTo>
                  <a:lnTo>
                    <a:pt x="26968" y="50694"/>
                  </a:lnTo>
                  <a:lnTo>
                    <a:pt x="7120" y="85051"/>
                  </a:lnTo>
                  <a:lnTo>
                    <a:pt x="0" y="124968"/>
                  </a:lnTo>
                  <a:lnTo>
                    <a:pt x="7120" y="164299"/>
                  </a:lnTo>
                  <a:lnTo>
                    <a:pt x="26968" y="198583"/>
                  </a:lnTo>
                  <a:lnTo>
                    <a:pt x="57278" y="225698"/>
                  </a:lnTo>
                  <a:lnTo>
                    <a:pt x="95780" y="243523"/>
                  </a:lnTo>
                  <a:lnTo>
                    <a:pt x="140207" y="249936"/>
                  </a:lnTo>
                  <a:lnTo>
                    <a:pt x="184635" y="243523"/>
                  </a:lnTo>
                  <a:lnTo>
                    <a:pt x="223137" y="225698"/>
                  </a:lnTo>
                  <a:lnTo>
                    <a:pt x="253447" y="198583"/>
                  </a:lnTo>
                  <a:lnTo>
                    <a:pt x="273295" y="164299"/>
                  </a:lnTo>
                  <a:lnTo>
                    <a:pt x="280415" y="124968"/>
                  </a:lnTo>
                  <a:lnTo>
                    <a:pt x="273295" y="85051"/>
                  </a:lnTo>
                  <a:lnTo>
                    <a:pt x="253447" y="50694"/>
                  </a:lnTo>
                  <a:lnTo>
                    <a:pt x="223137" y="23798"/>
                  </a:lnTo>
                  <a:lnTo>
                    <a:pt x="184635" y="6266"/>
                  </a:lnTo>
                  <a:lnTo>
                    <a:pt x="140207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62" name="CustomShape 6"/>
          <p:cNvSpPr/>
          <p:nvPr/>
        </p:nvSpPr>
        <p:spPr>
          <a:xfrm>
            <a:off x="2087280" y="218160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1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363" name="Group 7"/>
          <p:cNvGrpSpPr/>
          <p:nvPr/>
        </p:nvGrpSpPr>
        <p:grpSpPr>
          <a:xfrm>
            <a:off x="2429280" y="2206800"/>
            <a:ext cx="280440" cy="249840"/>
            <a:chOff x="2429280" y="2206800"/>
            <a:chExt cx="280440" cy="249840"/>
          </a:xfrm>
        </p:grpSpPr>
        <p:sp>
          <p:nvSpPr>
            <p:cNvPr id="364" name="CustomShape 8"/>
            <p:cNvSpPr/>
            <p:nvPr/>
          </p:nvSpPr>
          <p:spPr>
            <a:xfrm>
              <a:off x="2429280" y="220680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249936"/>
                  </a:moveTo>
                  <a:lnTo>
                    <a:pt x="95780" y="243669"/>
                  </a:lnTo>
                  <a:lnTo>
                    <a:pt x="57278" y="226137"/>
                  </a:lnTo>
                  <a:lnTo>
                    <a:pt x="26968" y="199241"/>
                  </a:lnTo>
                  <a:lnTo>
                    <a:pt x="7120" y="164884"/>
                  </a:lnTo>
                  <a:lnTo>
                    <a:pt x="0" y="124968"/>
                  </a:lnTo>
                  <a:lnTo>
                    <a:pt x="7120" y="85636"/>
                  </a:lnTo>
                  <a:lnTo>
                    <a:pt x="26968" y="51352"/>
                  </a:lnTo>
                  <a:lnTo>
                    <a:pt x="57278" y="24237"/>
                  </a:lnTo>
                  <a:lnTo>
                    <a:pt x="95780" y="6412"/>
                  </a:lnTo>
                  <a:lnTo>
                    <a:pt x="140207" y="0"/>
                  </a:lnTo>
                  <a:lnTo>
                    <a:pt x="184635" y="6412"/>
                  </a:lnTo>
                  <a:lnTo>
                    <a:pt x="223137" y="24237"/>
                  </a:lnTo>
                  <a:lnTo>
                    <a:pt x="253447" y="51352"/>
                  </a:lnTo>
                  <a:lnTo>
                    <a:pt x="273295" y="85636"/>
                  </a:lnTo>
                  <a:lnTo>
                    <a:pt x="280415" y="124968"/>
                  </a:lnTo>
                  <a:lnTo>
                    <a:pt x="273295" y="164884"/>
                  </a:lnTo>
                  <a:lnTo>
                    <a:pt x="253447" y="199241"/>
                  </a:lnTo>
                  <a:lnTo>
                    <a:pt x="223137" y="226137"/>
                  </a:lnTo>
                  <a:lnTo>
                    <a:pt x="184635" y="243669"/>
                  </a:lnTo>
                  <a:lnTo>
                    <a:pt x="140207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5" name="CustomShape 9"/>
            <p:cNvSpPr/>
            <p:nvPr/>
          </p:nvSpPr>
          <p:spPr>
            <a:xfrm>
              <a:off x="2429280" y="220680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0"/>
                  </a:moveTo>
                  <a:lnTo>
                    <a:pt x="95780" y="6412"/>
                  </a:lnTo>
                  <a:lnTo>
                    <a:pt x="57278" y="24237"/>
                  </a:lnTo>
                  <a:lnTo>
                    <a:pt x="26968" y="51352"/>
                  </a:lnTo>
                  <a:lnTo>
                    <a:pt x="7120" y="85636"/>
                  </a:lnTo>
                  <a:lnTo>
                    <a:pt x="0" y="124968"/>
                  </a:lnTo>
                  <a:lnTo>
                    <a:pt x="7120" y="164884"/>
                  </a:lnTo>
                  <a:lnTo>
                    <a:pt x="26968" y="199241"/>
                  </a:lnTo>
                  <a:lnTo>
                    <a:pt x="57278" y="226137"/>
                  </a:lnTo>
                  <a:lnTo>
                    <a:pt x="95780" y="243669"/>
                  </a:lnTo>
                  <a:lnTo>
                    <a:pt x="140207" y="249936"/>
                  </a:lnTo>
                  <a:lnTo>
                    <a:pt x="184635" y="243669"/>
                  </a:lnTo>
                  <a:lnTo>
                    <a:pt x="223137" y="226137"/>
                  </a:lnTo>
                  <a:lnTo>
                    <a:pt x="253447" y="199241"/>
                  </a:lnTo>
                  <a:lnTo>
                    <a:pt x="273295" y="164884"/>
                  </a:lnTo>
                  <a:lnTo>
                    <a:pt x="280415" y="124968"/>
                  </a:lnTo>
                  <a:lnTo>
                    <a:pt x="273295" y="85636"/>
                  </a:lnTo>
                  <a:lnTo>
                    <a:pt x="253447" y="51352"/>
                  </a:lnTo>
                  <a:lnTo>
                    <a:pt x="223137" y="24237"/>
                  </a:lnTo>
                  <a:lnTo>
                    <a:pt x="184635" y="6412"/>
                  </a:lnTo>
                  <a:lnTo>
                    <a:pt x="140207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66" name="CustomShape 10"/>
          <p:cNvSpPr/>
          <p:nvPr/>
        </p:nvSpPr>
        <p:spPr>
          <a:xfrm>
            <a:off x="2495880" y="219384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2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367" name="Group 11"/>
          <p:cNvGrpSpPr/>
          <p:nvPr/>
        </p:nvGrpSpPr>
        <p:grpSpPr>
          <a:xfrm>
            <a:off x="1684080" y="2790360"/>
            <a:ext cx="281520" cy="251280"/>
            <a:chOff x="1684080" y="2790360"/>
            <a:chExt cx="281520" cy="251280"/>
          </a:xfrm>
        </p:grpSpPr>
        <p:sp>
          <p:nvSpPr>
            <p:cNvPr id="368" name="CustomShape 12"/>
            <p:cNvSpPr/>
            <p:nvPr/>
          </p:nvSpPr>
          <p:spPr>
            <a:xfrm>
              <a:off x="1684080" y="2790360"/>
              <a:ext cx="281520" cy="251280"/>
            </a:xfrm>
            <a:custGeom>
              <a:avLst/>
              <a:gdLst/>
              <a:ahLst/>
              <a:rect l="l" t="t" r="r" b="b"/>
              <a:pathLst>
                <a:path w="281939" h="251460">
                  <a:moveTo>
                    <a:pt x="140207" y="251459"/>
                  </a:moveTo>
                  <a:lnTo>
                    <a:pt x="95780" y="245047"/>
                  </a:lnTo>
                  <a:lnTo>
                    <a:pt x="57278" y="227222"/>
                  </a:lnTo>
                  <a:lnTo>
                    <a:pt x="26968" y="200107"/>
                  </a:lnTo>
                  <a:lnTo>
                    <a:pt x="7120" y="165823"/>
                  </a:lnTo>
                  <a:lnTo>
                    <a:pt x="0" y="126491"/>
                  </a:lnTo>
                  <a:lnTo>
                    <a:pt x="7120" y="86416"/>
                  </a:lnTo>
                  <a:lnTo>
                    <a:pt x="26968" y="51681"/>
                  </a:lnTo>
                  <a:lnTo>
                    <a:pt x="57278" y="24335"/>
                  </a:lnTo>
                  <a:lnTo>
                    <a:pt x="95780" y="6425"/>
                  </a:lnTo>
                  <a:lnTo>
                    <a:pt x="140207" y="0"/>
                  </a:lnTo>
                  <a:lnTo>
                    <a:pt x="184794" y="6425"/>
                  </a:lnTo>
                  <a:lnTo>
                    <a:pt x="223674" y="24335"/>
                  </a:lnTo>
                  <a:lnTo>
                    <a:pt x="254434" y="51681"/>
                  </a:lnTo>
                  <a:lnTo>
                    <a:pt x="274661" y="86416"/>
                  </a:lnTo>
                  <a:lnTo>
                    <a:pt x="281939" y="126491"/>
                  </a:lnTo>
                  <a:lnTo>
                    <a:pt x="274661" y="165823"/>
                  </a:lnTo>
                  <a:lnTo>
                    <a:pt x="254434" y="200107"/>
                  </a:lnTo>
                  <a:lnTo>
                    <a:pt x="223674" y="227222"/>
                  </a:lnTo>
                  <a:lnTo>
                    <a:pt x="184794" y="245047"/>
                  </a:lnTo>
                  <a:lnTo>
                    <a:pt x="140207" y="2514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9" name="CustomShape 13"/>
            <p:cNvSpPr/>
            <p:nvPr/>
          </p:nvSpPr>
          <p:spPr>
            <a:xfrm>
              <a:off x="1684080" y="2790360"/>
              <a:ext cx="281520" cy="251280"/>
            </a:xfrm>
            <a:custGeom>
              <a:avLst/>
              <a:gdLst/>
              <a:ahLst/>
              <a:rect l="l" t="t" r="r" b="b"/>
              <a:pathLst>
                <a:path w="281939" h="251460">
                  <a:moveTo>
                    <a:pt x="140207" y="0"/>
                  </a:moveTo>
                  <a:lnTo>
                    <a:pt x="95780" y="6425"/>
                  </a:lnTo>
                  <a:lnTo>
                    <a:pt x="57278" y="24335"/>
                  </a:lnTo>
                  <a:lnTo>
                    <a:pt x="26968" y="51681"/>
                  </a:lnTo>
                  <a:lnTo>
                    <a:pt x="7120" y="86416"/>
                  </a:lnTo>
                  <a:lnTo>
                    <a:pt x="0" y="126491"/>
                  </a:lnTo>
                  <a:lnTo>
                    <a:pt x="7120" y="165823"/>
                  </a:lnTo>
                  <a:lnTo>
                    <a:pt x="26968" y="200107"/>
                  </a:lnTo>
                  <a:lnTo>
                    <a:pt x="57278" y="227222"/>
                  </a:lnTo>
                  <a:lnTo>
                    <a:pt x="95780" y="245047"/>
                  </a:lnTo>
                  <a:lnTo>
                    <a:pt x="140207" y="251459"/>
                  </a:lnTo>
                  <a:lnTo>
                    <a:pt x="184794" y="245047"/>
                  </a:lnTo>
                  <a:lnTo>
                    <a:pt x="223674" y="227222"/>
                  </a:lnTo>
                  <a:lnTo>
                    <a:pt x="254434" y="200107"/>
                  </a:lnTo>
                  <a:lnTo>
                    <a:pt x="274661" y="165823"/>
                  </a:lnTo>
                  <a:lnTo>
                    <a:pt x="281939" y="126491"/>
                  </a:lnTo>
                  <a:lnTo>
                    <a:pt x="274661" y="86416"/>
                  </a:lnTo>
                  <a:lnTo>
                    <a:pt x="254434" y="51681"/>
                  </a:lnTo>
                  <a:lnTo>
                    <a:pt x="223674" y="24335"/>
                  </a:lnTo>
                  <a:lnTo>
                    <a:pt x="184794" y="6425"/>
                  </a:lnTo>
                  <a:lnTo>
                    <a:pt x="140207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70" name="CustomShape 14"/>
          <p:cNvSpPr/>
          <p:nvPr/>
        </p:nvSpPr>
        <p:spPr>
          <a:xfrm>
            <a:off x="1750680" y="277884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3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371" name="Group 15"/>
          <p:cNvGrpSpPr/>
          <p:nvPr/>
        </p:nvGrpSpPr>
        <p:grpSpPr>
          <a:xfrm>
            <a:off x="2802600" y="3470040"/>
            <a:ext cx="1372680" cy="663120"/>
            <a:chOff x="2802600" y="3470040"/>
            <a:chExt cx="1372680" cy="663120"/>
          </a:xfrm>
        </p:grpSpPr>
        <p:sp>
          <p:nvSpPr>
            <p:cNvPr id="372" name="CustomShape 16"/>
            <p:cNvSpPr/>
            <p:nvPr/>
          </p:nvSpPr>
          <p:spPr>
            <a:xfrm>
              <a:off x="2802600" y="3470040"/>
              <a:ext cx="280440" cy="251280"/>
            </a:xfrm>
            <a:custGeom>
              <a:avLst/>
              <a:gdLst/>
              <a:ahLst/>
              <a:rect l="l" t="t" r="r" b="b"/>
              <a:pathLst>
                <a:path w="280669" h="251460">
                  <a:moveTo>
                    <a:pt x="140207" y="251459"/>
                  </a:moveTo>
                  <a:lnTo>
                    <a:pt x="95780" y="245034"/>
                  </a:lnTo>
                  <a:lnTo>
                    <a:pt x="57278" y="227124"/>
                  </a:lnTo>
                  <a:lnTo>
                    <a:pt x="26968" y="199778"/>
                  </a:lnTo>
                  <a:lnTo>
                    <a:pt x="7120" y="165043"/>
                  </a:lnTo>
                  <a:lnTo>
                    <a:pt x="0" y="124968"/>
                  </a:lnTo>
                  <a:lnTo>
                    <a:pt x="7120" y="85636"/>
                  </a:lnTo>
                  <a:lnTo>
                    <a:pt x="26968" y="51352"/>
                  </a:lnTo>
                  <a:lnTo>
                    <a:pt x="57278" y="24237"/>
                  </a:lnTo>
                  <a:lnTo>
                    <a:pt x="95780" y="6412"/>
                  </a:lnTo>
                  <a:lnTo>
                    <a:pt x="140207" y="0"/>
                  </a:lnTo>
                  <a:lnTo>
                    <a:pt x="184635" y="6412"/>
                  </a:lnTo>
                  <a:lnTo>
                    <a:pt x="223137" y="24237"/>
                  </a:lnTo>
                  <a:lnTo>
                    <a:pt x="253447" y="51352"/>
                  </a:lnTo>
                  <a:lnTo>
                    <a:pt x="273295" y="85636"/>
                  </a:lnTo>
                  <a:lnTo>
                    <a:pt x="280415" y="124968"/>
                  </a:lnTo>
                  <a:lnTo>
                    <a:pt x="273295" y="165043"/>
                  </a:lnTo>
                  <a:lnTo>
                    <a:pt x="253447" y="199778"/>
                  </a:lnTo>
                  <a:lnTo>
                    <a:pt x="223137" y="227124"/>
                  </a:lnTo>
                  <a:lnTo>
                    <a:pt x="184635" y="245034"/>
                  </a:lnTo>
                  <a:lnTo>
                    <a:pt x="140207" y="2514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73" name="CustomShape 17"/>
            <p:cNvSpPr/>
            <p:nvPr/>
          </p:nvSpPr>
          <p:spPr>
            <a:xfrm>
              <a:off x="2802600" y="3470040"/>
              <a:ext cx="280440" cy="251280"/>
            </a:xfrm>
            <a:custGeom>
              <a:avLst/>
              <a:gdLst/>
              <a:ahLst/>
              <a:rect l="l" t="t" r="r" b="b"/>
              <a:pathLst>
                <a:path w="280669" h="251460">
                  <a:moveTo>
                    <a:pt x="140207" y="0"/>
                  </a:moveTo>
                  <a:lnTo>
                    <a:pt x="95780" y="6412"/>
                  </a:lnTo>
                  <a:lnTo>
                    <a:pt x="57278" y="24237"/>
                  </a:lnTo>
                  <a:lnTo>
                    <a:pt x="26968" y="51352"/>
                  </a:lnTo>
                  <a:lnTo>
                    <a:pt x="7120" y="85636"/>
                  </a:lnTo>
                  <a:lnTo>
                    <a:pt x="0" y="124968"/>
                  </a:lnTo>
                  <a:lnTo>
                    <a:pt x="7120" y="165043"/>
                  </a:lnTo>
                  <a:lnTo>
                    <a:pt x="26968" y="199778"/>
                  </a:lnTo>
                  <a:lnTo>
                    <a:pt x="57278" y="227124"/>
                  </a:lnTo>
                  <a:lnTo>
                    <a:pt x="95780" y="245034"/>
                  </a:lnTo>
                  <a:lnTo>
                    <a:pt x="140207" y="251459"/>
                  </a:lnTo>
                  <a:lnTo>
                    <a:pt x="184635" y="245034"/>
                  </a:lnTo>
                  <a:lnTo>
                    <a:pt x="223137" y="227124"/>
                  </a:lnTo>
                  <a:lnTo>
                    <a:pt x="253447" y="199778"/>
                  </a:lnTo>
                  <a:lnTo>
                    <a:pt x="273295" y="165043"/>
                  </a:lnTo>
                  <a:lnTo>
                    <a:pt x="280415" y="124968"/>
                  </a:lnTo>
                  <a:lnTo>
                    <a:pt x="273295" y="85636"/>
                  </a:lnTo>
                  <a:lnTo>
                    <a:pt x="253447" y="51352"/>
                  </a:lnTo>
                  <a:lnTo>
                    <a:pt x="223137" y="24237"/>
                  </a:lnTo>
                  <a:lnTo>
                    <a:pt x="184635" y="6412"/>
                  </a:lnTo>
                  <a:lnTo>
                    <a:pt x="140207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74" name="CustomShape 18"/>
            <p:cNvSpPr/>
            <p:nvPr/>
          </p:nvSpPr>
          <p:spPr>
            <a:xfrm>
              <a:off x="3893760" y="3883320"/>
              <a:ext cx="281520" cy="249840"/>
            </a:xfrm>
            <a:custGeom>
              <a:avLst/>
              <a:gdLst/>
              <a:ahLst/>
              <a:rect l="l" t="t" r="r" b="b"/>
              <a:pathLst>
                <a:path w="281939" h="250189">
                  <a:moveTo>
                    <a:pt x="140208" y="249936"/>
                  </a:moveTo>
                  <a:lnTo>
                    <a:pt x="95780" y="243669"/>
                  </a:lnTo>
                  <a:lnTo>
                    <a:pt x="57278" y="226137"/>
                  </a:lnTo>
                  <a:lnTo>
                    <a:pt x="26968" y="199241"/>
                  </a:lnTo>
                  <a:lnTo>
                    <a:pt x="7120" y="164884"/>
                  </a:lnTo>
                  <a:lnTo>
                    <a:pt x="0" y="124968"/>
                  </a:lnTo>
                  <a:lnTo>
                    <a:pt x="7120" y="85636"/>
                  </a:lnTo>
                  <a:lnTo>
                    <a:pt x="26968" y="51352"/>
                  </a:lnTo>
                  <a:lnTo>
                    <a:pt x="57278" y="24237"/>
                  </a:lnTo>
                  <a:lnTo>
                    <a:pt x="95780" y="6412"/>
                  </a:lnTo>
                  <a:lnTo>
                    <a:pt x="140208" y="0"/>
                  </a:lnTo>
                  <a:lnTo>
                    <a:pt x="184794" y="6412"/>
                  </a:lnTo>
                  <a:lnTo>
                    <a:pt x="223674" y="24237"/>
                  </a:lnTo>
                  <a:lnTo>
                    <a:pt x="254434" y="51352"/>
                  </a:lnTo>
                  <a:lnTo>
                    <a:pt x="274661" y="85636"/>
                  </a:lnTo>
                  <a:lnTo>
                    <a:pt x="281940" y="124968"/>
                  </a:lnTo>
                  <a:lnTo>
                    <a:pt x="274661" y="164884"/>
                  </a:lnTo>
                  <a:lnTo>
                    <a:pt x="254434" y="199241"/>
                  </a:lnTo>
                  <a:lnTo>
                    <a:pt x="223674" y="226137"/>
                  </a:lnTo>
                  <a:lnTo>
                    <a:pt x="184794" y="243669"/>
                  </a:lnTo>
                  <a:lnTo>
                    <a:pt x="140208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75" name="CustomShape 19"/>
            <p:cNvSpPr/>
            <p:nvPr/>
          </p:nvSpPr>
          <p:spPr>
            <a:xfrm>
              <a:off x="3893760" y="3883320"/>
              <a:ext cx="281520" cy="249840"/>
            </a:xfrm>
            <a:custGeom>
              <a:avLst/>
              <a:gdLst/>
              <a:ahLst/>
              <a:rect l="l" t="t" r="r" b="b"/>
              <a:pathLst>
                <a:path w="281939" h="250189">
                  <a:moveTo>
                    <a:pt x="140208" y="0"/>
                  </a:moveTo>
                  <a:lnTo>
                    <a:pt x="95780" y="6412"/>
                  </a:lnTo>
                  <a:lnTo>
                    <a:pt x="57278" y="24237"/>
                  </a:lnTo>
                  <a:lnTo>
                    <a:pt x="26968" y="51352"/>
                  </a:lnTo>
                  <a:lnTo>
                    <a:pt x="7120" y="85636"/>
                  </a:lnTo>
                  <a:lnTo>
                    <a:pt x="0" y="124968"/>
                  </a:lnTo>
                  <a:lnTo>
                    <a:pt x="7120" y="164884"/>
                  </a:lnTo>
                  <a:lnTo>
                    <a:pt x="26968" y="199241"/>
                  </a:lnTo>
                  <a:lnTo>
                    <a:pt x="57278" y="226137"/>
                  </a:lnTo>
                  <a:lnTo>
                    <a:pt x="95780" y="243669"/>
                  </a:lnTo>
                  <a:lnTo>
                    <a:pt x="140208" y="249936"/>
                  </a:lnTo>
                  <a:lnTo>
                    <a:pt x="184794" y="243669"/>
                  </a:lnTo>
                  <a:lnTo>
                    <a:pt x="223674" y="226137"/>
                  </a:lnTo>
                  <a:lnTo>
                    <a:pt x="254434" y="199241"/>
                  </a:lnTo>
                  <a:lnTo>
                    <a:pt x="274661" y="164884"/>
                  </a:lnTo>
                  <a:lnTo>
                    <a:pt x="281940" y="124968"/>
                  </a:lnTo>
                  <a:lnTo>
                    <a:pt x="274661" y="85636"/>
                  </a:lnTo>
                  <a:lnTo>
                    <a:pt x="254434" y="51352"/>
                  </a:lnTo>
                  <a:lnTo>
                    <a:pt x="223674" y="24237"/>
                  </a:lnTo>
                  <a:lnTo>
                    <a:pt x="184794" y="6412"/>
                  </a:lnTo>
                  <a:lnTo>
                    <a:pt x="14020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76" name="CustomShape 20"/>
          <p:cNvSpPr/>
          <p:nvPr/>
        </p:nvSpPr>
        <p:spPr>
          <a:xfrm>
            <a:off x="2869200" y="3458520"/>
            <a:ext cx="1229760" cy="667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4</a:t>
            </a:r>
            <a:endParaRPr b="0" lang="en-US" sz="1600" spc="-1" strike="noStrike">
              <a:latin typeface="Arial"/>
            </a:endParaRPr>
          </a:p>
          <a:p>
            <a:pPr marL="12600" algn="r">
              <a:lnSpc>
                <a:spcPct val="100000"/>
              </a:lnSpc>
              <a:spcBef>
                <a:spcPts val="1321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5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77" name="CustomShape 21"/>
          <p:cNvSpPr/>
          <p:nvPr/>
        </p:nvSpPr>
        <p:spPr>
          <a:xfrm>
            <a:off x="4736160" y="436536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8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78" name="CustomShape 22"/>
          <p:cNvSpPr/>
          <p:nvPr/>
        </p:nvSpPr>
        <p:spPr>
          <a:xfrm>
            <a:off x="4202640" y="4784400"/>
            <a:ext cx="244800" cy="434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ts val="1661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6</a:t>
            </a:r>
            <a:endParaRPr b="0" lang="en-US" sz="1600" spc="-1" strike="noStrike">
              <a:latin typeface="Arial"/>
            </a:endParaRPr>
          </a:p>
          <a:p>
            <a:pPr marL="118800">
              <a:lnSpc>
                <a:spcPts val="1661"/>
              </a:lnSpc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7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79" name="CustomShape 23"/>
          <p:cNvSpPr/>
          <p:nvPr/>
        </p:nvSpPr>
        <p:spPr>
          <a:xfrm>
            <a:off x="4906800" y="493704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9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380" name="Group 24"/>
          <p:cNvGrpSpPr/>
          <p:nvPr/>
        </p:nvGrpSpPr>
        <p:grpSpPr>
          <a:xfrm>
            <a:off x="3855600" y="797040"/>
            <a:ext cx="312480" cy="440280"/>
            <a:chOff x="3855600" y="797040"/>
            <a:chExt cx="312480" cy="440280"/>
          </a:xfrm>
        </p:grpSpPr>
        <p:sp>
          <p:nvSpPr>
            <p:cNvPr id="381" name="CustomShape 25"/>
            <p:cNvSpPr/>
            <p:nvPr/>
          </p:nvSpPr>
          <p:spPr>
            <a:xfrm>
              <a:off x="3855600" y="797040"/>
              <a:ext cx="281520" cy="249840"/>
            </a:xfrm>
            <a:custGeom>
              <a:avLst/>
              <a:gdLst/>
              <a:ahLst/>
              <a:rect l="l" t="t" r="r" b="b"/>
              <a:pathLst>
                <a:path w="281939" h="250190">
                  <a:moveTo>
                    <a:pt x="140208" y="249936"/>
                  </a:moveTo>
                  <a:lnTo>
                    <a:pt x="95780" y="243669"/>
                  </a:lnTo>
                  <a:lnTo>
                    <a:pt x="57278" y="226137"/>
                  </a:lnTo>
                  <a:lnTo>
                    <a:pt x="26968" y="199241"/>
                  </a:lnTo>
                  <a:lnTo>
                    <a:pt x="7120" y="164884"/>
                  </a:lnTo>
                  <a:lnTo>
                    <a:pt x="0" y="124968"/>
                  </a:lnTo>
                  <a:lnTo>
                    <a:pt x="7120" y="85636"/>
                  </a:lnTo>
                  <a:lnTo>
                    <a:pt x="26968" y="51352"/>
                  </a:lnTo>
                  <a:lnTo>
                    <a:pt x="57278" y="24237"/>
                  </a:lnTo>
                  <a:lnTo>
                    <a:pt x="95780" y="6412"/>
                  </a:lnTo>
                  <a:lnTo>
                    <a:pt x="140208" y="0"/>
                  </a:lnTo>
                  <a:lnTo>
                    <a:pt x="184794" y="6412"/>
                  </a:lnTo>
                  <a:lnTo>
                    <a:pt x="223674" y="24237"/>
                  </a:lnTo>
                  <a:lnTo>
                    <a:pt x="254434" y="51352"/>
                  </a:lnTo>
                  <a:lnTo>
                    <a:pt x="274661" y="85636"/>
                  </a:lnTo>
                  <a:lnTo>
                    <a:pt x="281940" y="124968"/>
                  </a:lnTo>
                  <a:lnTo>
                    <a:pt x="274661" y="164884"/>
                  </a:lnTo>
                  <a:lnTo>
                    <a:pt x="254434" y="199241"/>
                  </a:lnTo>
                  <a:lnTo>
                    <a:pt x="223674" y="226137"/>
                  </a:lnTo>
                  <a:lnTo>
                    <a:pt x="184794" y="243669"/>
                  </a:lnTo>
                  <a:lnTo>
                    <a:pt x="140208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2" name="CustomShape 26"/>
            <p:cNvSpPr/>
            <p:nvPr/>
          </p:nvSpPr>
          <p:spPr>
            <a:xfrm>
              <a:off x="3855600" y="797040"/>
              <a:ext cx="281520" cy="249840"/>
            </a:xfrm>
            <a:custGeom>
              <a:avLst/>
              <a:gdLst/>
              <a:ahLst/>
              <a:rect l="l" t="t" r="r" b="b"/>
              <a:pathLst>
                <a:path w="281939" h="250190">
                  <a:moveTo>
                    <a:pt x="140208" y="0"/>
                  </a:moveTo>
                  <a:lnTo>
                    <a:pt x="95780" y="6412"/>
                  </a:lnTo>
                  <a:lnTo>
                    <a:pt x="57278" y="24237"/>
                  </a:lnTo>
                  <a:lnTo>
                    <a:pt x="26968" y="51352"/>
                  </a:lnTo>
                  <a:lnTo>
                    <a:pt x="7120" y="85636"/>
                  </a:lnTo>
                  <a:lnTo>
                    <a:pt x="0" y="124968"/>
                  </a:lnTo>
                  <a:lnTo>
                    <a:pt x="7120" y="164884"/>
                  </a:lnTo>
                  <a:lnTo>
                    <a:pt x="26968" y="199241"/>
                  </a:lnTo>
                  <a:lnTo>
                    <a:pt x="57278" y="226137"/>
                  </a:lnTo>
                  <a:lnTo>
                    <a:pt x="95780" y="243669"/>
                  </a:lnTo>
                  <a:lnTo>
                    <a:pt x="140208" y="249936"/>
                  </a:lnTo>
                  <a:lnTo>
                    <a:pt x="184794" y="243669"/>
                  </a:lnTo>
                  <a:lnTo>
                    <a:pt x="223674" y="226137"/>
                  </a:lnTo>
                  <a:lnTo>
                    <a:pt x="254434" y="199241"/>
                  </a:lnTo>
                  <a:lnTo>
                    <a:pt x="274661" y="164884"/>
                  </a:lnTo>
                  <a:lnTo>
                    <a:pt x="281940" y="124968"/>
                  </a:lnTo>
                  <a:lnTo>
                    <a:pt x="274661" y="85636"/>
                  </a:lnTo>
                  <a:lnTo>
                    <a:pt x="254434" y="51352"/>
                  </a:lnTo>
                  <a:lnTo>
                    <a:pt x="223674" y="24237"/>
                  </a:lnTo>
                  <a:lnTo>
                    <a:pt x="184794" y="6412"/>
                  </a:lnTo>
                  <a:lnTo>
                    <a:pt x="14020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3" name="CustomShape 27"/>
            <p:cNvSpPr/>
            <p:nvPr/>
          </p:nvSpPr>
          <p:spPr>
            <a:xfrm>
              <a:off x="3887640" y="987480"/>
              <a:ext cx="280440" cy="249840"/>
            </a:xfrm>
            <a:custGeom>
              <a:avLst/>
              <a:gdLst/>
              <a:ahLst/>
              <a:rect l="l" t="t" r="r" b="b"/>
              <a:pathLst>
                <a:path w="280670" h="250190">
                  <a:moveTo>
                    <a:pt x="140208" y="249936"/>
                  </a:moveTo>
                  <a:lnTo>
                    <a:pt x="95780" y="243669"/>
                  </a:lnTo>
                  <a:lnTo>
                    <a:pt x="57278" y="226137"/>
                  </a:lnTo>
                  <a:lnTo>
                    <a:pt x="26968" y="199241"/>
                  </a:lnTo>
                  <a:lnTo>
                    <a:pt x="7120" y="164884"/>
                  </a:lnTo>
                  <a:lnTo>
                    <a:pt x="0" y="124968"/>
                  </a:lnTo>
                  <a:lnTo>
                    <a:pt x="7120" y="85636"/>
                  </a:lnTo>
                  <a:lnTo>
                    <a:pt x="26968" y="51352"/>
                  </a:lnTo>
                  <a:lnTo>
                    <a:pt x="57278" y="24237"/>
                  </a:lnTo>
                  <a:lnTo>
                    <a:pt x="95780" y="6412"/>
                  </a:lnTo>
                  <a:lnTo>
                    <a:pt x="140208" y="0"/>
                  </a:lnTo>
                  <a:lnTo>
                    <a:pt x="184635" y="6412"/>
                  </a:lnTo>
                  <a:lnTo>
                    <a:pt x="223137" y="24237"/>
                  </a:lnTo>
                  <a:lnTo>
                    <a:pt x="253447" y="51352"/>
                  </a:lnTo>
                  <a:lnTo>
                    <a:pt x="273295" y="85636"/>
                  </a:lnTo>
                  <a:lnTo>
                    <a:pt x="280416" y="124968"/>
                  </a:lnTo>
                  <a:lnTo>
                    <a:pt x="273295" y="164884"/>
                  </a:lnTo>
                  <a:lnTo>
                    <a:pt x="253447" y="199241"/>
                  </a:lnTo>
                  <a:lnTo>
                    <a:pt x="223137" y="226137"/>
                  </a:lnTo>
                  <a:lnTo>
                    <a:pt x="184635" y="243669"/>
                  </a:lnTo>
                  <a:lnTo>
                    <a:pt x="140208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4" name="CustomShape 28"/>
            <p:cNvSpPr/>
            <p:nvPr/>
          </p:nvSpPr>
          <p:spPr>
            <a:xfrm>
              <a:off x="3887640" y="987480"/>
              <a:ext cx="280440" cy="249840"/>
            </a:xfrm>
            <a:custGeom>
              <a:avLst/>
              <a:gdLst/>
              <a:ahLst/>
              <a:rect l="l" t="t" r="r" b="b"/>
              <a:pathLst>
                <a:path w="280670" h="250190">
                  <a:moveTo>
                    <a:pt x="140208" y="0"/>
                  </a:moveTo>
                  <a:lnTo>
                    <a:pt x="95780" y="6412"/>
                  </a:lnTo>
                  <a:lnTo>
                    <a:pt x="57278" y="24237"/>
                  </a:lnTo>
                  <a:lnTo>
                    <a:pt x="26968" y="51352"/>
                  </a:lnTo>
                  <a:lnTo>
                    <a:pt x="7120" y="85636"/>
                  </a:lnTo>
                  <a:lnTo>
                    <a:pt x="0" y="124968"/>
                  </a:lnTo>
                  <a:lnTo>
                    <a:pt x="7120" y="164884"/>
                  </a:lnTo>
                  <a:lnTo>
                    <a:pt x="26968" y="199241"/>
                  </a:lnTo>
                  <a:lnTo>
                    <a:pt x="57278" y="226137"/>
                  </a:lnTo>
                  <a:lnTo>
                    <a:pt x="95780" y="243669"/>
                  </a:lnTo>
                  <a:lnTo>
                    <a:pt x="140208" y="249936"/>
                  </a:lnTo>
                  <a:lnTo>
                    <a:pt x="184635" y="243669"/>
                  </a:lnTo>
                  <a:lnTo>
                    <a:pt x="223137" y="226137"/>
                  </a:lnTo>
                  <a:lnTo>
                    <a:pt x="253447" y="199241"/>
                  </a:lnTo>
                  <a:lnTo>
                    <a:pt x="273295" y="164884"/>
                  </a:lnTo>
                  <a:lnTo>
                    <a:pt x="280416" y="124968"/>
                  </a:lnTo>
                  <a:lnTo>
                    <a:pt x="273295" y="85636"/>
                  </a:lnTo>
                  <a:lnTo>
                    <a:pt x="253447" y="51352"/>
                  </a:lnTo>
                  <a:lnTo>
                    <a:pt x="223137" y="24237"/>
                  </a:lnTo>
                  <a:lnTo>
                    <a:pt x="184635" y="6412"/>
                  </a:lnTo>
                  <a:lnTo>
                    <a:pt x="14020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85" name="CustomShape 29"/>
          <p:cNvSpPr/>
          <p:nvPr/>
        </p:nvSpPr>
        <p:spPr>
          <a:xfrm>
            <a:off x="3859920" y="777960"/>
            <a:ext cx="281520" cy="447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ts val="1709"/>
              </a:lnSpc>
              <a:spcBef>
                <a:spcPts val="99"/>
              </a:spcBef>
            </a:pPr>
            <a:r>
              <a:rPr b="0" lang="en-US" sz="1600" spc="-26" strike="noStrike">
                <a:solidFill>
                  <a:srgbClr val="ff0000"/>
                </a:solidFill>
                <a:latin typeface="Arial"/>
              </a:rPr>
              <a:t>10</a:t>
            </a:r>
            <a:endParaRPr b="0" lang="en-US" sz="1600" spc="-1" strike="noStrike">
              <a:latin typeface="Arial"/>
            </a:endParaRPr>
          </a:p>
          <a:p>
            <a:pPr marL="42480">
              <a:lnSpc>
                <a:spcPts val="1709"/>
              </a:lnSpc>
            </a:pPr>
            <a:r>
              <a:rPr b="0" lang="en-US" sz="1600" spc="-26" strike="noStrike">
                <a:solidFill>
                  <a:srgbClr val="ff0000"/>
                </a:solidFill>
                <a:latin typeface="Arial"/>
              </a:rPr>
              <a:t>11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386" name="Group 30"/>
          <p:cNvGrpSpPr/>
          <p:nvPr/>
        </p:nvGrpSpPr>
        <p:grpSpPr>
          <a:xfrm>
            <a:off x="3430440" y="2092320"/>
            <a:ext cx="280440" cy="249840"/>
            <a:chOff x="3430440" y="2092320"/>
            <a:chExt cx="280440" cy="249840"/>
          </a:xfrm>
        </p:grpSpPr>
        <p:sp>
          <p:nvSpPr>
            <p:cNvPr id="387" name="CustomShape 31"/>
            <p:cNvSpPr/>
            <p:nvPr/>
          </p:nvSpPr>
          <p:spPr>
            <a:xfrm>
              <a:off x="3430440" y="2092320"/>
              <a:ext cx="280440" cy="249840"/>
            </a:xfrm>
            <a:custGeom>
              <a:avLst/>
              <a:gdLst/>
              <a:ahLst/>
              <a:rect l="l" t="t" r="r" b="b"/>
              <a:pathLst>
                <a:path w="280670" h="250189">
                  <a:moveTo>
                    <a:pt x="140208" y="249936"/>
                  </a:moveTo>
                  <a:lnTo>
                    <a:pt x="95780" y="243669"/>
                  </a:lnTo>
                  <a:lnTo>
                    <a:pt x="57278" y="226137"/>
                  </a:lnTo>
                  <a:lnTo>
                    <a:pt x="26968" y="199241"/>
                  </a:lnTo>
                  <a:lnTo>
                    <a:pt x="7120" y="164884"/>
                  </a:lnTo>
                  <a:lnTo>
                    <a:pt x="0" y="124968"/>
                  </a:lnTo>
                  <a:lnTo>
                    <a:pt x="7120" y="85636"/>
                  </a:lnTo>
                  <a:lnTo>
                    <a:pt x="26968" y="51352"/>
                  </a:lnTo>
                  <a:lnTo>
                    <a:pt x="57278" y="24237"/>
                  </a:lnTo>
                  <a:lnTo>
                    <a:pt x="95780" y="6412"/>
                  </a:lnTo>
                  <a:lnTo>
                    <a:pt x="140208" y="0"/>
                  </a:lnTo>
                  <a:lnTo>
                    <a:pt x="184635" y="6412"/>
                  </a:lnTo>
                  <a:lnTo>
                    <a:pt x="223137" y="24237"/>
                  </a:lnTo>
                  <a:lnTo>
                    <a:pt x="253447" y="51352"/>
                  </a:lnTo>
                  <a:lnTo>
                    <a:pt x="273295" y="85636"/>
                  </a:lnTo>
                  <a:lnTo>
                    <a:pt x="280416" y="124968"/>
                  </a:lnTo>
                  <a:lnTo>
                    <a:pt x="273295" y="164884"/>
                  </a:lnTo>
                  <a:lnTo>
                    <a:pt x="253447" y="199241"/>
                  </a:lnTo>
                  <a:lnTo>
                    <a:pt x="223137" y="226137"/>
                  </a:lnTo>
                  <a:lnTo>
                    <a:pt x="184635" y="243669"/>
                  </a:lnTo>
                  <a:lnTo>
                    <a:pt x="140208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8" name="CustomShape 32"/>
            <p:cNvSpPr/>
            <p:nvPr/>
          </p:nvSpPr>
          <p:spPr>
            <a:xfrm>
              <a:off x="3430440" y="2092320"/>
              <a:ext cx="280440" cy="249840"/>
            </a:xfrm>
            <a:custGeom>
              <a:avLst/>
              <a:gdLst/>
              <a:ahLst/>
              <a:rect l="l" t="t" r="r" b="b"/>
              <a:pathLst>
                <a:path w="280670" h="250189">
                  <a:moveTo>
                    <a:pt x="140208" y="0"/>
                  </a:moveTo>
                  <a:lnTo>
                    <a:pt x="95780" y="6412"/>
                  </a:lnTo>
                  <a:lnTo>
                    <a:pt x="57278" y="24237"/>
                  </a:lnTo>
                  <a:lnTo>
                    <a:pt x="26968" y="51352"/>
                  </a:lnTo>
                  <a:lnTo>
                    <a:pt x="7120" y="85636"/>
                  </a:lnTo>
                  <a:lnTo>
                    <a:pt x="0" y="124968"/>
                  </a:lnTo>
                  <a:lnTo>
                    <a:pt x="7120" y="164884"/>
                  </a:lnTo>
                  <a:lnTo>
                    <a:pt x="26968" y="199241"/>
                  </a:lnTo>
                  <a:lnTo>
                    <a:pt x="57278" y="226137"/>
                  </a:lnTo>
                  <a:lnTo>
                    <a:pt x="95780" y="243669"/>
                  </a:lnTo>
                  <a:lnTo>
                    <a:pt x="140208" y="249936"/>
                  </a:lnTo>
                  <a:lnTo>
                    <a:pt x="184635" y="243669"/>
                  </a:lnTo>
                  <a:lnTo>
                    <a:pt x="223137" y="226137"/>
                  </a:lnTo>
                  <a:lnTo>
                    <a:pt x="253447" y="199241"/>
                  </a:lnTo>
                  <a:lnTo>
                    <a:pt x="273295" y="164884"/>
                  </a:lnTo>
                  <a:lnTo>
                    <a:pt x="280416" y="124968"/>
                  </a:lnTo>
                  <a:lnTo>
                    <a:pt x="273295" y="85636"/>
                  </a:lnTo>
                  <a:lnTo>
                    <a:pt x="253447" y="51352"/>
                  </a:lnTo>
                  <a:lnTo>
                    <a:pt x="223137" y="24237"/>
                  </a:lnTo>
                  <a:lnTo>
                    <a:pt x="184635" y="6412"/>
                  </a:lnTo>
                  <a:lnTo>
                    <a:pt x="14020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89" name="CustomShape 33"/>
          <p:cNvSpPr/>
          <p:nvPr/>
        </p:nvSpPr>
        <p:spPr>
          <a:xfrm>
            <a:off x="3432960" y="2073240"/>
            <a:ext cx="25128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26" strike="noStrike">
                <a:solidFill>
                  <a:srgbClr val="ff0000"/>
                </a:solidFill>
                <a:latin typeface="Arial"/>
              </a:rPr>
              <a:t>12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390" name="Group 34"/>
          <p:cNvGrpSpPr/>
          <p:nvPr/>
        </p:nvGrpSpPr>
        <p:grpSpPr>
          <a:xfrm>
            <a:off x="3899880" y="2728080"/>
            <a:ext cx="281520" cy="249840"/>
            <a:chOff x="3899880" y="2728080"/>
            <a:chExt cx="281520" cy="249840"/>
          </a:xfrm>
        </p:grpSpPr>
        <p:sp>
          <p:nvSpPr>
            <p:cNvPr id="391" name="CustomShape 35"/>
            <p:cNvSpPr/>
            <p:nvPr/>
          </p:nvSpPr>
          <p:spPr>
            <a:xfrm>
              <a:off x="3899880" y="2728080"/>
              <a:ext cx="281520" cy="249840"/>
            </a:xfrm>
            <a:custGeom>
              <a:avLst/>
              <a:gdLst/>
              <a:ahLst/>
              <a:rect l="l" t="t" r="r" b="b"/>
              <a:pathLst>
                <a:path w="281939" h="250189">
                  <a:moveTo>
                    <a:pt x="141732" y="249936"/>
                  </a:moveTo>
                  <a:lnTo>
                    <a:pt x="97145" y="243523"/>
                  </a:lnTo>
                  <a:lnTo>
                    <a:pt x="58265" y="225698"/>
                  </a:lnTo>
                  <a:lnTo>
                    <a:pt x="27505" y="198583"/>
                  </a:lnTo>
                  <a:lnTo>
                    <a:pt x="7278" y="164299"/>
                  </a:lnTo>
                  <a:lnTo>
                    <a:pt x="0" y="124968"/>
                  </a:lnTo>
                  <a:lnTo>
                    <a:pt x="7278" y="85051"/>
                  </a:lnTo>
                  <a:lnTo>
                    <a:pt x="27505" y="50694"/>
                  </a:lnTo>
                  <a:lnTo>
                    <a:pt x="58265" y="23798"/>
                  </a:lnTo>
                  <a:lnTo>
                    <a:pt x="97145" y="6266"/>
                  </a:lnTo>
                  <a:lnTo>
                    <a:pt x="141732" y="0"/>
                  </a:lnTo>
                  <a:lnTo>
                    <a:pt x="185574" y="6266"/>
                  </a:lnTo>
                  <a:lnTo>
                    <a:pt x="224003" y="23798"/>
                  </a:lnTo>
                  <a:lnTo>
                    <a:pt x="254532" y="50694"/>
                  </a:lnTo>
                  <a:lnTo>
                    <a:pt x="274673" y="85051"/>
                  </a:lnTo>
                  <a:lnTo>
                    <a:pt x="281940" y="124968"/>
                  </a:lnTo>
                  <a:lnTo>
                    <a:pt x="274673" y="164299"/>
                  </a:lnTo>
                  <a:lnTo>
                    <a:pt x="254532" y="198583"/>
                  </a:lnTo>
                  <a:lnTo>
                    <a:pt x="224003" y="225698"/>
                  </a:lnTo>
                  <a:lnTo>
                    <a:pt x="185574" y="243523"/>
                  </a:lnTo>
                  <a:lnTo>
                    <a:pt x="141732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92" name="CustomShape 36"/>
            <p:cNvSpPr/>
            <p:nvPr/>
          </p:nvSpPr>
          <p:spPr>
            <a:xfrm>
              <a:off x="3899880" y="2728080"/>
              <a:ext cx="281520" cy="249840"/>
            </a:xfrm>
            <a:custGeom>
              <a:avLst/>
              <a:gdLst/>
              <a:ahLst/>
              <a:rect l="l" t="t" r="r" b="b"/>
              <a:pathLst>
                <a:path w="281939" h="250189">
                  <a:moveTo>
                    <a:pt x="141732" y="0"/>
                  </a:moveTo>
                  <a:lnTo>
                    <a:pt x="97145" y="6266"/>
                  </a:lnTo>
                  <a:lnTo>
                    <a:pt x="58265" y="23798"/>
                  </a:lnTo>
                  <a:lnTo>
                    <a:pt x="27505" y="50694"/>
                  </a:lnTo>
                  <a:lnTo>
                    <a:pt x="7278" y="85051"/>
                  </a:lnTo>
                  <a:lnTo>
                    <a:pt x="0" y="124968"/>
                  </a:lnTo>
                  <a:lnTo>
                    <a:pt x="7278" y="164299"/>
                  </a:lnTo>
                  <a:lnTo>
                    <a:pt x="27505" y="198583"/>
                  </a:lnTo>
                  <a:lnTo>
                    <a:pt x="58265" y="225698"/>
                  </a:lnTo>
                  <a:lnTo>
                    <a:pt x="97145" y="243523"/>
                  </a:lnTo>
                  <a:lnTo>
                    <a:pt x="141732" y="249936"/>
                  </a:lnTo>
                  <a:lnTo>
                    <a:pt x="185574" y="243523"/>
                  </a:lnTo>
                  <a:lnTo>
                    <a:pt x="224003" y="225698"/>
                  </a:lnTo>
                  <a:lnTo>
                    <a:pt x="254532" y="198583"/>
                  </a:lnTo>
                  <a:lnTo>
                    <a:pt x="274673" y="164299"/>
                  </a:lnTo>
                  <a:lnTo>
                    <a:pt x="281940" y="124968"/>
                  </a:lnTo>
                  <a:lnTo>
                    <a:pt x="274673" y="85051"/>
                  </a:lnTo>
                  <a:lnTo>
                    <a:pt x="254532" y="50694"/>
                  </a:lnTo>
                  <a:lnTo>
                    <a:pt x="224003" y="23798"/>
                  </a:lnTo>
                  <a:lnTo>
                    <a:pt x="185574" y="6266"/>
                  </a:lnTo>
                  <a:lnTo>
                    <a:pt x="141732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93" name="CustomShape 37"/>
          <p:cNvSpPr/>
          <p:nvPr/>
        </p:nvSpPr>
        <p:spPr>
          <a:xfrm>
            <a:off x="3903840" y="2708640"/>
            <a:ext cx="25128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26" strike="noStrike">
                <a:solidFill>
                  <a:srgbClr val="ff0000"/>
                </a:solidFill>
                <a:latin typeface="Arial"/>
              </a:rPr>
              <a:t>13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394" name="Group 38"/>
          <p:cNvGrpSpPr/>
          <p:nvPr/>
        </p:nvGrpSpPr>
        <p:grpSpPr>
          <a:xfrm>
            <a:off x="2894040" y="6048720"/>
            <a:ext cx="280440" cy="249840"/>
            <a:chOff x="2894040" y="6048720"/>
            <a:chExt cx="280440" cy="249840"/>
          </a:xfrm>
        </p:grpSpPr>
        <p:sp>
          <p:nvSpPr>
            <p:cNvPr id="395" name="CustomShape 39"/>
            <p:cNvSpPr/>
            <p:nvPr/>
          </p:nvSpPr>
          <p:spPr>
            <a:xfrm>
              <a:off x="2894040" y="604872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249936"/>
                  </a:moveTo>
                  <a:lnTo>
                    <a:pt x="95780" y="243523"/>
                  </a:lnTo>
                  <a:lnTo>
                    <a:pt x="57278" y="225698"/>
                  </a:lnTo>
                  <a:lnTo>
                    <a:pt x="26968" y="198583"/>
                  </a:lnTo>
                  <a:lnTo>
                    <a:pt x="7120" y="164299"/>
                  </a:lnTo>
                  <a:lnTo>
                    <a:pt x="0" y="124968"/>
                  </a:lnTo>
                  <a:lnTo>
                    <a:pt x="7120" y="85636"/>
                  </a:lnTo>
                  <a:lnTo>
                    <a:pt x="26968" y="51352"/>
                  </a:lnTo>
                  <a:lnTo>
                    <a:pt x="57278" y="24237"/>
                  </a:lnTo>
                  <a:lnTo>
                    <a:pt x="95780" y="6412"/>
                  </a:lnTo>
                  <a:lnTo>
                    <a:pt x="140207" y="0"/>
                  </a:lnTo>
                  <a:lnTo>
                    <a:pt x="184635" y="6412"/>
                  </a:lnTo>
                  <a:lnTo>
                    <a:pt x="223137" y="24237"/>
                  </a:lnTo>
                  <a:lnTo>
                    <a:pt x="253447" y="51352"/>
                  </a:lnTo>
                  <a:lnTo>
                    <a:pt x="273295" y="85636"/>
                  </a:lnTo>
                  <a:lnTo>
                    <a:pt x="280415" y="124968"/>
                  </a:lnTo>
                  <a:lnTo>
                    <a:pt x="273295" y="164299"/>
                  </a:lnTo>
                  <a:lnTo>
                    <a:pt x="253447" y="198583"/>
                  </a:lnTo>
                  <a:lnTo>
                    <a:pt x="223137" y="225698"/>
                  </a:lnTo>
                  <a:lnTo>
                    <a:pt x="184635" y="243523"/>
                  </a:lnTo>
                  <a:lnTo>
                    <a:pt x="140207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96" name="CustomShape 40"/>
            <p:cNvSpPr/>
            <p:nvPr/>
          </p:nvSpPr>
          <p:spPr>
            <a:xfrm>
              <a:off x="2894040" y="604872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0"/>
                  </a:moveTo>
                  <a:lnTo>
                    <a:pt x="95780" y="6412"/>
                  </a:lnTo>
                  <a:lnTo>
                    <a:pt x="57278" y="24237"/>
                  </a:lnTo>
                  <a:lnTo>
                    <a:pt x="26968" y="51352"/>
                  </a:lnTo>
                  <a:lnTo>
                    <a:pt x="7120" y="85636"/>
                  </a:lnTo>
                  <a:lnTo>
                    <a:pt x="0" y="124968"/>
                  </a:lnTo>
                  <a:lnTo>
                    <a:pt x="7120" y="164299"/>
                  </a:lnTo>
                  <a:lnTo>
                    <a:pt x="26968" y="198583"/>
                  </a:lnTo>
                  <a:lnTo>
                    <a:pt x="57278" y="225698"/>
                  </a:lnTo>
                  <a:lnTo>
                    <a:pt x="95780" y="243523"/>
                  </a:lnTo>
                  <a:lnTo>
                    <a:pt x="140207" y="249936"/>
                  </a:lnTo>
                  <a:lnTo>
                    <a:pt x="184635" y="243523"/>
                  </a:lnTo>
                  <a:lnTo>
                    <a:pt x="223137" y="225698"/>
                  </a:lnTo>
                  <a:lnTo>
                    <a:pt x="253447" y="198583"/>
                  </a:lnTo>
                  <a:lnTo>
                    <a:pt x="273295" y="164299"/>
                  </a:lnTo>
                  <a:lnTo>
                    <a:pt x="280415" y="124968"/>
                  </a:lnTo>
                  <a:lnTo>
                    <a:pt x="273295" y="85636"/>
                  </a:lnTo>
                  <a:lnTo>
                    <a:pt x="253447" y="51352"/>
                  </a:lnTo>
                  <a:lnTo>
                    <a:pt x="223137" y="24237"/>
                  </a:lnTo>
                  <a:lnTo>
                    <a:pt x="184635" y="6412"/>
                  </a:lnTo>
                  <a:lnTo>
                    <a:pt x="140207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97" name="CustomShape 41"/>
          <p:cNvSpPr/>
          <p:nvPr/>
        </p:nvSpPr>
        <p:spPr>
          <a:xfrm>
            <a:off x="2896560" y="6029640"/>
            <a:ext cx="25128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26" strike="noStrike">
                <a:solidFill>
                  <a:srgbClr val="ff0000"/>
                </a:solidFill>
                <a:latin typeface="Arial"/>
              </a:rPr>
              <a:t>14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98" name="CustomShape 42"/>
          <p:cNvSpPr/>
          <p:nvPr/>
        </p:nvSpPr>
        <p:spPr>
          <a:xfrm>
            <a:off x="6327000" y="483840"/>
            <a:ext cx="3125880" cy="1110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Location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of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14</a:t>
            </a:r>
            <a:r>
              <a:rPr b="0" lang="en-US" sz="1800" spc="-12" strike="noStrike">
                <a:latin typeface="Arial"/>
              </a:rPr>
              <a:t> Different </a:t>
            </a:r>
            <a:r>
              <a:rPr b="0" lang="en-US" sz="1800" spc="-1" strike="noStrike">
                <a:latin typeface="Arial"/>
              </a:rPr>
              <a:t>Precincts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in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St.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Johns</a:t>
            </a:r>
            <a:r>
              <a:rPr b="0" lang="en-US" sz="1800" spc="-12" strike="noStrike">
                <a:latin typeface="Arial"/>
              </a:rPr>
              <a:t> County, </a:t>
            </a:r>
            <a:r>
              <a:rPr b="0" lang="en-US" sz="1800" spc="-1" strike="noStrike">
                <a:latin typeface="Arial"/>
              </a:rPr>
              <a:t>FL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(for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2022)</a:t>
            </a:r>
            <a:r>
              <a:rPr b="0" lang="en-US" sz="1800" spc="2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with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WiFi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21" strike="noStrike">
                <a:latin typeface="Arial"/>
              </a:rPr>
              <a:t>Names </a:t>
            </a:r>
            <a:r>
              <a:rPr b="0" lang="en-US" sz="1800" spc="-12" strike="noStrike">
                <a:latin typeface="Arial"/>
              </a:rPr>
              <a:t>“LetTheDogOut!”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99" name="CustomShape 43"/>
          <p:cNvSpPr/>
          <p:nvPr/>
        </p:nvSpPr>
        <p:spPr>
          <a:xfrm>
            <a:off x="6327000" y="1856880"/>
            <a:ext cx="3126240" cy="560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1520" bIns="0">
            <a:spAutoFit/>
          </a:bodyPr>
          <a:p>
            <a:pPr marL="12600">
              <a:lnSpc>
                <a:spcPct val="100000"/>
              </a:lnSpc>
              <a:spcBef>
                <a:spcPts val="91"/>
              </a:spcBef>
            </a:pPr>
            <a:r>
              <a:rPr b="0" lang="en-US" sz="1800" spc="-1" strike="noStrike">
                <a:latin typeface="Arial"/>
              </a:rPr>
              <a:t>They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were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spread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out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over </a:t>
            </a:r>
            <a:r>
              <a:rPr b="0" lang="en-US" sz="1800" spc="-26" strike="noStrike">
                <a:latin typeface="Arial"/>
              </a:rPr>
              <a:t>the </a:t>
            </a:r>
            <a:r>
              <a:rPr b="0" lang="en-US" sz="1800" spc="-1" strike="noStrike">
                <a:latin typeface="Arial"/>
              </a:rPr>
              <a:t>Entire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County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00" name="CustomShape 44"/>
          <p:cNvSpPr/>
          <p:nvPr/>
        </p:nvSpPr>
        <p:spPr>
          <a:xfrm>
            <a:off x="6327000" y="2681280"/>
            <a:ext cx="3279960" cy="835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>
            <a:spAutoFit/>
          </a:bodyPr>
          <a:p>
            <a:pPr marL="12600" algn="just">
              <a:lnSpc>
                <a:spcPct val="100000"/>
              </a:lnSpc>
              <a:spcBef>
                <a:spcPts val="96"/>
              </a:spcBef>
            </a:pP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Precincts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are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endpoints </a:t>
            </a:r>
            <a:r>
              <a:rPr b="0" lang="en-US" sz="1800" spc="-1" strike="noStrike">
                <a:latin typeface="Arial"/>
              </a:rPr>
              <a:t>of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what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appears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County- </a:t>
            </a:r>
            <a:r>
              <a:rPr b="0" lang="en-US" sz="1800" spc="-1" strike="noStrike">
                <a:latin typeface="Arial"/>
              </a:rPr>
              <a:t>Wide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WAN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401" name="object 48" descr=""/>
          <p:cNvPicPr/>
          <p:nvPr/>
        </p:nvPicPr>
        <p:blipFill>
          <a:blip r:embed="rId3"/>
          <a:stretch/>
        </p:blipFill>
        <p:spPr>
          <a:xfrm>
            <a:off x="7688520" y="3274920"/>
            <a:ext cx="1912320" cy="3924000"/>
          </a:xfrm>
          <a:prstGeom prst="rect">
            <a:avLst/>
          </a:prstGeom>
          <a:ln>
            <a:noFill/>
          </a:ln>
        </p:spPr>
      </p:pic>
      <p:sp>
        <p:nvSpPr>
          <p:cNvPr id="402" name="CustomShape 45"/>
          <p:cNvSpPr/>
          <p:nvPr/>
        </p:nvSpPr>
        <p:spPr>
          <a:xfrm>
            <a:off x="6908400" y="5195160"/>
            <a:ext cx="281520" cy="251280"/>
          </a:xfrm>
          <a:custGeom>
            <a:avLst/>
            <a:gdLst/>
            <a:ahLst/>
            <a:rect l="l" t="t" r="r" b="b"/>
            <a:pathLst>
              <a:path w="281940" h="251460">
                <a:moveTo>
                  <a:pt x="140207" y="0"/>
                </a:moveTo>
                <a:lnTo>
                  <a:pt x="96365" y="6425"/>
                </a:lnTo>
                <a:lnTo>
                  <a:pt x="57936" y="24335"/>
                </a:lnTo>
                <a:lnTo>
                  <a:pt x="27407" y="51681"/>
                </a:lnTo>
                <a:lnTo>
                  <a:pt x="7266" y="86416"/>
                </a:lnTo>
                <a:lnTo>
                  <a:pt x="0" y="126491"/>
                </a:lnTo>
                <a:lnTo>
                  <a:pt x="7266" y="165823"/>
                </a:lnTo>
                <a:lnTo>
                  <a:pt x="27407" y="200107"/>
                </a:lnTo>
                <a:lnTo>
                  <a:pt x="57936" y="227222"/>
                </a:lnTo>
                <a:lnTo>
                  <a:pt x="96365" y="245047"/>
                </a:lnTo>
                <a:lnTo>
                  <a:pt x="140207" y="251459"/>
                </a:lnTo>
                <a:lnTo>
                  <a:pt x="184794" y="245047"/>
                </a:lnTo>
                <a:lnTo>
                  <a:pt x="223674" y="227222"/>
                </a:lnTo>
                <a:lnTo>
                  <a:pt x="254434" y="200107"/>
                </a:lnTo>
                <a:lnTo>
                  <a:pt x="274661" y="165823"/>
                </a:lnTo>
                <a:lnTo>
                  <a:pt x="281939" y="126491"/>
                </a:lnTo>
                <a:lnTo>
                  <a:pt x="274661" y="86416"/>
                </a:lnTo>
                <a:lnTo>
                  <a:pt x="254434" y="51681"/>
                </a:lnTo>
                <a:lnTo>
                  <a:pt x="223674" y="24335"/>
                </a:lnTo>
                <a:lnTo>
                  <a:pt x="184794" y="6425"/>
                </a:lnTo>
                <a:lnTo>
                  <a:pt x="140207" y="0"/>
                </a:lnTo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3" name="CustomShape 46"/>
          <p:cNvSpPr/>
          <p:nvPr/>
        </p:nvSpPr>
        <p:spPr>
          <a:xfrm>
            <a:off x="6365160" y="4479480"/>
            <a:ext cx="1295640" cy="956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1520" bIns="0">
            <a:spAutoFit/>
          </a:bodyPr>
          <a:p>
            <a:pPr marL="12600">
              <a:lnSpc>
                <a:spcPct val="100000"/>
              </a:lnSpc>
              <a:spcBef>
                <a:spcPts val="91"/>
              </a:spcBef>
            </a:pPr>
            <a:r>
              <a:rPr b="0" lang="en-US" sz="1800" spc="-12" strike="noStrike">
                <a:latin typeface="Arial"/>
              </a:rPr>
              <a:t>Example: </a:t>
            </a:r>
            <a:r>
              <a:rPr b="0" lang="en-US" sz="1800" spc="-1" strike="noStrike">
                <a:solidFill>
                  <a:srgbClr val="ff0000"/>
                </a:solidFill>
                <a:latin typeface="Arial"/>
              </a:rPr>
              <a:t>Precinct</a:t>
            </a:r>
            <a:r>
              <a:rPr b="0" lang="en-US" sz="1800" spc="-32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1800" spc="-26" strike="noStrike">
                <a:solidFill>
                  <a:srgbClr val="ff0000"/>
                </a:solidFill>
                <a:latin typeface="Arial"/>
              </a:rPr>
              <a:t>102</a:t>
            </a:r>
            <a:endParaRPr b="0" lang="en-US" sz="1800" spc="-1" strike="noStrike">
              <a:latin typeface="Arial"/>
            </a:endParaRPr>
          </a:p>
          <a:p>
            <a:pPr marL="61560" algn="ctr">
              <a:lnSpc>
                <a:spcPct val="100000"/>
              </a:lnSpc>
              <a:spcBef>
                <a:spcPts val="1205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1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04" name="CustomShape 47"/>
          <p:cNvSpPr/>
          <p:nvPr/>
        </p:nvSpPr>
        <p:spPr>
          <a:xfrm>
            <a:off x="7230960" y="686016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26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CustomShape 1"/>
          <p:cNvSpPr/>
          <p:nvPr/>
        </p:nvSpPr>
        <p:spPr>
          <a:xfrm>
            <a:off x="2087280" y="216000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1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06" name="Group 2"/>
          <p:cNvGrpSpPr/>
          <p:nvPr/>
        </p:nvGrpSpPr>
        <p:grpSpPr>
          <a:xfrm>
            <a:off x="2429280" y="2183760"/>
            <a:ext cx="280440" cy="249840"/>
            <a:chOff x="2429280" y="2183760"/>
            <a:chExt cx="280440" cy="249840"/>
          </a:xfrm>
        </p:grpSpPr>
        <p:sp>
          <p:nvSpPr>
            <p:cNvPr id="407" name="CustomShape 3"/>
            <p:cNvSpPr/>
            <p:nvPr/>
          </p:nvSpPr>
          <p:spPr>
            <a:xfrm>
              <a:off x="2429280" y="218376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249936"/>
                  </a:moveTo>
                  <a:lnTo>
                    <a:pt x="95780" y="243523"/>
                  </a:lnTo>
                  <a:lnTo>
                    <a:pt x="57278" y="225698"/>
                  </a:lnTo>
                  <a:lnTo>
                    <a:pt x="26968" y="198583"/>
                  </a:lnTo>
                  <a:lnTo>
                    <a:pt x="7120" y="164299"/>
                  </a:lnTo>
                  <a:lnTo>
                    <a:pt x="0" y="124968"/>
                  </a:lnTo>
                  <a:lnTo>
                    <a:pt x="7120" y="85636"/>
                  </a:lnTo>
                  <a:lnTo>
                    <a:pt x="26968" y="51352"/>
                  </a:lnTo>
                  <a:lnTo>
                    <a:pt x="57278" y="24237"/>
                  </a:lnTo>
                  <a:lnTo>
                    <a:pt x="95780" y="6412"/>
                  </a:lnTo>
                  <a:lnTo>
                    <a:pt x="140207" y="0"/>
                  </a:lnTo>
                  <a:lnTo>
                    <a:pt x="184635" y="6412"/>
                  </a:lnTo>
                  <a:lnTo>
                    <a:pt x="223137" y="24237"/>
                  </a:lnTo>
                  <a:lnTo>
                    <a:pt x="253447" y="51352"/>
                  </a:lnTo>
                  <a:lnTo>
                    <a:pt x="273295" y="85636"/>
                  </a:lnTo>
                  <a:lnTo>
                    <a:pt x="280415" y="124968"/>
                  </a:lnTo>
                  <a:lnTo>
                    <a:pt x="273295" y="164299"/>
                  </a:lnTo>
                  <a:lnTo>
                    <a:pt x="253447" y="198583"/>
                  </a:lnTo>
                  <a:lnTo>
                    <a:pt x="223137" y="225698"/>
                  </a:lnTo>
                  <a:lnTo>
                    <a:pt x="184635" y="243523"/>
                  </a:lnTo>
                  <a:lnTo>
                    <a:pt x="140207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08" name="CustomShape 4"/>
            <p:cNvSpPr/>
            <p:nvPr/>
          </p:nvSpPr>
          <p:spPr>
            <a:xfrm>
              <a:off x="2429280" y="218376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0"/>
                  </a:moveTo>
                  <a:lnTo>
                    <a:pt x="95780" y="6412"/>
                  </a:lnTo>
                  <a:lnTo>
                    <a:pt x="57278" y="24237"/>
                  </a:lnTo>
                  <a:lnTo>
                    <a:pt x="26968" y="51352"/>
                  </a:lnTo>
                  <a:lnTo>
                    <a:pt x="7120" y="85636"/>
                  </a:lnTo>
                  <a:lnTo>
                    <a:pt x="0" y="124968"/>
                  </a:lnTo>
                  <a:lnTo>
                    <a:pt x="7120" y="164299"/>
                  </a:lnTo>
                  <a:lnTo>
                    <a:pt x="26968" y="198583"/>
                  </a:lnTo>
                  <a:lnTo>
                    <a:pt x="57278" y="225698"/>
                  </a:lnTo>
                  <a:lnTo>
                    <a:pt x="95780" y="243523"/>
                  </a:lnTo>
                  <a:lnTo>
                    <a:pt x="140207" y="249936"/>
                  </a:lnTo>
                  <a:lnTo>
                    <a:pt x="184635" y="243523"/>
                  </a:lnTo>
                  <a:lnTo>
                    <a:pt x="223137" y="225698"/>
                  </a:lnTo>
                  <a:lnTo>
                    <a:pt x="253447" y="198583"/>
                  </a:lnTo>
                  <a:lnTo>
                    <a:pt x="273295" y="164299"/>
                  </a:lnTo>
                  <a:lnTo>
                    <a:pt x="280415" y="124968"/>
                  </a:lnTo>
                  <a:lnTo>
                    <a:pt x="273295" y="85636"/>
                  </a:lnTo>
                  <a:lnTo>
                    <a:pt x="253447" y="51352"/>
                  </a:lnTo>
                  <a:lnTo>
                    <a:pt x="223137" y="24237"/>
                  </a:lnTo>
                  <a:lnTo>
                    <a:pt x="184635" y="6412"/>
                  </a:lnTo>
                  <a:lnTo>
                    <a:pt x="140207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09" name="CustomShape 5"/>
          <p:cNvSpPr/>
          <p:nvPr/>
        </p:nvSpPr>
        <p:spPr>
          <a:xfrm>
            <a:off x="2495880" y="217224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2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10" name="Group 6"/>
          <p:cNvGrpSpPr/>
          <p:nvPr/>
        </p:nvGrpSpPr>
        <p:grpSpPr>
          <a:xfrm>
            <a:off x="1684080" y="2766240"/>
            <a:ext cx="281520" cy="248400"/>
            <a:chOff x="1684080" y="2766240"/>
            <a:chExt cx="281520" cy="248400"/>
          </a:xfrm>
        </p:grpSpPr>
        <p:sp>
          <p:nvSpPr>
            <p:cNvPr id="411" name="CustomShape 7"/>
            <p:cNvSpPr/>
            <p:nvPr/>
          </p:nvSpPr>
          <p:spPr>
            <a:xfrm>
              <a:off x="1684080" y="2766240"/>
              <a:ext cx="281520" cy="248400"/>
            </a:xfrm>
            <a:custGeom>
              <a:avLst/>
              <a:gdLst/>
              <a:ahLst/>
              <a:rect l="l" t="t" r="r" b="b"/>
              <a:pathLst>
                <a:path w="281939" h="248919">
                  <a:moveTo>
                    <a:pt x="140207" y="248411"/>
                  </a:moveTo>
                  <a:lnTo>
                    <a:pt x="95780" y="241999"/>
                  </a:lnTo>
                  <a:lnTo>
                    <a:pt x="57278" y="224174"/>
                  </a:lnTo>
                  <a:lnTo>
                    <a:pt x="26968" y="197059"/>
                  </a:lnTo>
                  <a:lnTo>
                    <a:pt x="7120" y="162775"/>
                  </a:lnTo>
                  <a:lnTo>
                    <a:pt x="0" y="123444"/>
                  </a:lnTo>
                  <a:lnTo>
                    <a:pt x="7120" y="84271"/>
                  </a:lnTo>
                  <a:lnTo>
                    <a:pt x="26968" y="50365"/>
                  </a:lnTo>
                  <a:lnTo>
                    <a:pt x="57278" y="23701"/>
                  </a:lnTo>
                  <a:lnTo>
                    <a:pt x="95780" y="6254"/>
                  </a:lnTo>
                  <a:lnTo>
                    <a:pt x="140207" y="0"/>
                  </a:lnTo>
                  <a:lnTo>
                    <a:pt x="184794" y="6254"/>
                  </a:lnTo>
                  <a:lnTo>
                    <a:pt x="223674" y="23701"/>
                  </a:lnTo>
                  <a:lnTo>
                    <a:pt x="254434" y="50365"/>
                  </a:lnTo>
                  <a:lnTo>
                    <a:pt x="274661" y="84271"/>
                  </a:lnTo>
                  <a:lnTo>
                    <a:pt x="281939" y="123444"/>
                  </a:lnTo>
                  <a:lnTo>
                    <a:pt x="274661" y="162775"/>
                  </a:lnTo>
                  <a:lnTo>
                    <a:pt x="254434" y="197059"/>
                  </a:lnTo>
                  <a:lnTo>
                    <a:pt x="223674" y="224174"/>
                  </a:lnTo>
                  <a:lnTo>
                    <a:pt x="184794" y="241999"/>
                  </a:lnTo>
                  <a:lnTo>
                    <a:pt x="140207" y="248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12" name="CustomShape 8"/>
            <p:cNvSpPr/>
            <p:nvPr/>
          </p:nvSpPr>
          <p:spPr>
            <a:xfrm>
              <a:off x="1684080" y="2766240"/>
              <a:ext cx="281520" cy="248400"/>
            </a:xfrm>
            <a:custGeom>
              <a:avLst/>
              <a:gdLst/>
              <a:ahLst/>
              <a:rect l="l" t="t" r="r" b="b"/>
              <a:pathLst>
                <a:path w="281939" h="248919">
                  <a:moveTo>
                    <a:pt x="140207" y="0"/>
                  </a:moveTo>
                  <a:lnTo>
                    <a:pt x="95780" y="6254"/>
                  </a:lnTo>
                  <a:lnTo>
                    <a:pt x="57278" y="23701"/>
                  </a:lnTo>
                  <a:lnTo>
                    <a:pt x="26968" y="50365"/>
                  </a:lnTo>
                  <a:lnTo>
                    <a:pt x="7120" y="84271"/>
                  </a:lnTo>
                  <a:lnTo>
                    <a:pt x="0" y="123444"/>
                  </a:lnTo>
                  <a:lnTo>
                    <a:pt x="7120" y="162775"/>
                  </a:lnTo>
                  <a:lnTo>
                    <a:pt x="26968" y="197059"/>
                  </a:lnTo>
                  <a:lnTo>
                    <a:pt x="57278" y="224174"/>
                  </a:lnTo>
                  <a:lnTo>
                    <a:pt x="95780" y="241999"/>
                  </a:lnTo>
                  <a:lnTo>
                    <a:pt x="140207" y="248411"/>
                  </a:lnTo>
                  <a:lnTo>
                    <a:pt x="184794" y="241999"/>
                  </a:lnTo>
                  <a:lnTo>
                    <a:pt x="223674" y="224174"/>
                  </a:lnTo>
                  <a:lnTo>
                    <a:pt x="254434" y="197059"/>
                  </a:lnTo>
                  <a:lnTo>
                    <a:pt x="274661" y="162775"/>
                  </a:lnTo>
                  <a:lnTo>
                    <a:pt x="281939" y="123444"/>
                  </a:lnTo>
                  <a:lnTo>
                    <a:pt x="274661" y="84271"/>
                  </a:lnTo>
                  <a:lnTo>
                    <a:pt x="254434" y="50365"/>
                  </a:lnTo>
                  <a:lnTo>
                    <a:pt x="223674" y="23701"/>
                  </a:lnTo>
                  <a:lnTo>
                    <a:pt x="184794" y="6254"/>
                  </a:lnTo>
                  <a:lnTo>
                    <a:pt x="140207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13" name="CustomShape 9"/>
          <p:cNvSpPr/>
          <p:nvPr/>
        </p:nvSpPr>
        <p:spPr>
          <a:xfrm>
            <a:off x="1750680" y="275292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3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14" name="Group 10"/>
          <p:cNvGrpSpPr/>
          <p:nvPr/>
        </p:nvGrpSpPr>
        <p:grpSpPr>
          <a:xfrm>
            <a:off x="2802600" y="3439800"/>
            <a:ext cx="280440" cy="249840"/>
            <a:chOff x="2802600" y="3439800"/>
            <a:chExt cx="280440" cy="249840"/>
          </a:xfrm>
        </p:grpSpPr>
        <p:sp>
          <p:nvSpPr>
            <p:cNvPr id="415" name="CustomShape 11"/>
            <p:cNvSpPr/>
            <p:nvPr/>
          </p:nvSpPr>
          <p:spPr>
            <a:xfrm>
              <a:off x="2802600" y="343980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249936"/>
                  </a:moveTo>
                  <a:lnTo>
                    <a:pt x="95780" y="243523"/>
                  </a:lnTo>
                  <a:lnTo>
                    <a:pt x="57278" y="225698"/>
                  </a:lnTo>
                  <a:lnTo>
                    <a:pt x="26968" y="198583"/>
                  </a:lnTo>
                  <a:lnTo>
                    <a:pt x="7120" y="164299"/>
                  </a:lnTo>
                  <a:lnTo>
                    <a:pt x="0" y="124968"/>
                  </a:lnTo>
                  <a:lnTo>
                    <a:pt x="7120" y="85636"/>
                  </a:lnTo>
                  <a:lnTo>
                    <a:pt x="26968" y="51352"/>
                  </a:lnTo>
                  <a:lnTo>
                    <a:pt x="57278" y="24237"/>
                  </a:lnTo>
                  <a:lnTo>
                    <a:pt x="95780" y="6412"/>
                  </a:lnTo>
                  <a:lnTo>
                    <a:pt x="140207" y="0"/>
                  </a:lnTo>
                  <a:lnTo>
                    <a:pt x="184635" y="6412"/>
                  </a:lnTo>
                  <a:lnTo>
                    <a:pt x="223137" y="24237"/>
                  </a:lnTo>
                  <a:lnTo>
                    <a:pt x="253447" y="51352"/>
                  </a:lnTo>
                  <a:lnTo>
                    <a:pt x="273295" y="85636"/>
                  </a:lnTo>
                  <a:lnTo>
                    <a:pt x="280415" y="124968"/>
                  </a:lnTo>
                  <a:lnTo>
                    <a:pt x="273295" y="164299"/>
                  </a:lnTo>
                  <a:lnTo>
                    <a:pt x="253447" y="198583"/>
                  </a:lnTo>
                  <a:lnTo>
                    <a:pt x="223137" y="225698"/>
                  </a:lnTo>
                  <a:lnTo>
                    <a:pt x="184635" y="243523"/>
                  </a:lnTo>
                  <a:lnTo>
                    <a:pt x="140207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16" name="CustomShape 12"/>
            <p:cNvSpPr/>
            <p:nvPr/>
          </p:nvSpPr>
          <p:spPr>
            <a:xfrm>
              <a:off x="2802600" y="343980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0"/>
                  </a:moveTo>
                  <a:lnTo>
                    <a:pt x="95780" y="6412"/>
                  </a:lnTo>
                  <a:lnTo>
                    <a:pt x="57278" y="24237"/>
                  </a:lnTo>
                  <a:lnTo>
                    <a:pt x="26968" y="51352"/>
                  </a:lnTo>
                  <a:lnTo>
                    <a:pt x="7120" y="85636"/>
                  </a:lnTo>
                  <a:lnTo>
                    <a:pt x="0" y="124968"/>
                  </a:lnTo>
                  <a:lnTo>
                    <a:pt x="7120" y="164299"/>
                  </a:lnTo>
                  <a:lnTo>
                    <a:pt x="26968" y="198583"/>
                  </a:lnTo>
                  <a:lnTo>
                    <a:pt x="57278" y="225698"/>
                  </a:lnTo>
                  <a:lnTo>
                    <a:pt x="95780" y="243523"/>
                  </a:lnTo>
                  <a:lnTo>
                    <a:pt x="140207" y="249936"/>
                  </a:lnTo>
                  <a:lnTo>
                    <a:pt x="184635" y="243523"/>
                  </a:lnTo>
                  <a:lnTo>
                    <a:pt x="223137" y="225698"/>
                  </a:lnTo>
                  <a:lnTo>
                    <a:pt x="253447" y="198583"/>
                  </a:lnTo>
                  <a:lnTo>
                    <a:pt x="273295" y="164299"/>
                  </a:lnTo>
                  <a:lnTo>
                    <a:pt x="280415" y="124968"/>
                  </a:lnTo>
                  <a:lnTo>
                    <a:pt x="273295" y="85636"/>
                  </a:lnTo>
                  <a:lnTo>
                    <a:pt x="253447" y="51352"/>
                  </a:lnTo>
                  <a:lnTo>
                    <a:pt x="223137" y="24237"/>
                  </a:lnTo>
                  <a:lnTo>
                    <a:pt x="184635" y="6412"/>
                  </a:lnTo>
                  <a:lnTo>
                    <a:pt x="140207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17" name="CustomShape 13"/>
          <p:cNvSpPr/>
          <p:nvPr/>
        </p:nvSpPr>
        <p:spPr>
          <a:xfrm>
            <a:off x="2869200" y="342828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4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18" name="Group 14"/>
          <p:cNvGrpSpPr/>
          <p:nvPr/>
        </p:nvGrpSpPr>
        <p:grpSpPr>
          <a:xfrm>
            <a:off x="3893760" y="3851280"/>
            <a:ext cx="281520" cy="249840"/>
            <a:chOff x="3893760" y="3851280"/>
            <a:chExt cx="281520" cy="249840"/>
          </a:xfrm>
        </p:grpSpPr>
        <p:sp>
          <p:nvSpPr>
            <p:cNvPr id="419" name="CustomShape 15"/>
            <p:cNvSpPr/>
            <p:nvPr/>
          </p:nvSpPr>
          <p:spPr>
            <a:xfrm>
              <a:off x="3893760" y="3851280"/>
              <a:ext cx="281520" cy="249840"/>
            </a:xfrm>
            <a:custGeom>
              <a:avLst/>
              <a:gdLst/>
              <a:ahLst/>
              <a:rect l="l" t="t" r="r" b="b"/>
              <a:pathLst>
                <a:path w="281939" h="250189">
                  <a:moveTo>
                    <a:pt x="140208" y="249936"/>
                  </a:moveTo>
                  <a:lnTo>
                    <a:pt x="95780" y="243523"/>
                  </a:lnTo>
                  <a:lnTo>
                    <a:pt x="57278" y="225698"/>
                  </a:lnTo>
                  <a:lnTo>
                    <a:pt x="26968" y="198583"/>
                  </a:lnTo>
                  <a:lnTo>
                    <a:pt x="7120" y="164299"/>
                  </a:lnTo>
                  <a:lnTo>
                    <a:pt x="0" y="124968"/>
                  </a:lnTo>
                  <a:lnTo>
                    <a:pt x="7120" y="85636"/>
                  </a:lnTo>
                  <a:lnTo>
                    <a:pt x="26968" y="51352"/>
                  </a:lnTo>
                  <a:lnTo>
                    <a:pt x="57278" y="24237"/>
                  </a:lnTo>
                  <a:lnTo>
                    <a:pt x="95780" y="6412"/>
                  </a:lnTo>
                  <a:lnTo>
                    <a:pt x="140208" y="0"/>
                  </a:lnTo>
                  <a:lnTo>
                    <a:pt x="184794" y="6412"/>
                  </a:lnTo>
                  <a:lnTo>
                    <a:pt x="223674" y="24237"/>
                  </a:lnTo>
                  <a:lnTo>
                    <a:pt x="254434" y="51352"/>
                  </a:lnTo>
                  <a:lnTo>
                    <a:pt x="274661" y="85636"/>
                  </a:lnTo>
                  <a:lnTo>
                    <a:pt x="281940" y="124968"/>
                  </a:lnTo>
                  <a:lnTo>
                    <a:pt x="274661" y="164299"/>
                  </a:lnTo>
                  <a:lnTo>
                    <a:pt x="254434" y="198583"/>
                  </a:lnTo>
                  <a:lnTo>
                    <a:pt x="223674" y="225698"/>
                  </a:lnTo>
                  <a:lnTo>
                    <a:pt x="184794" y="243523"/>
                  </a:lnTo>
                  <a:lnTo>
                    <a:pt x="140208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0" name="CustomShape 16"/>
            <p:cNvSpPr/>
            <p:nvPr/>
          </p:nvSpPr>
          <p:spPr>
            <a:xfrm>
              <a:off x="3893760" y="3851280"/>
              <a:ext cx="281520" cy="249840"/>
            </a:xfrm>
            <a:custGeom>
              <a:avLst/>
              <a:gdLst/>
              <a:ahLst/>
              <a:rect l="l" t="t" r="r" b="b"/>
              <a:pathLst>
                <a:path w="281939" h="250189">
                  <a:moveTo>
                    <a:pt x="140208" y="0"/>
                  </a:moveTo>
                  <a:lnTo>
                    <a:pt x="95780" y="6412"/>
                  </a:lnTo>
                  <a:lnTo>
                    <a:pt x="57278" y="24237"/>
                  </a:lnTo>
                  <a:lnTo>
                    <a:pt x="26968" y="51352"/>
                  </a:lnTo>
                  <a:lnTo>
                    <a:pt x="7120" y="85636"/>
                  </a:lnTo>
                  <a:lnTo>
                    <a:pt x="0" y="124968"/>
                  </a:lnTo>
                  <a:lnTo>
                    <a:pt x="7120" y="164299"/>
                  </a:lnTo>
                  <a:lnTo>
                    <a:pt x="26968" y="198583"/>
                  </a:lnTo>
                  <a:lnTo>
                    <a:pt x="57278" y="225698"/>
                  </a:lnTo>
                  <a:lnTo>
                    <a:pt x="95780" y="243523"/>
                  </a:lnTo>
                  <a:lnTo>
                    <a:pt x="140208" y="249936"/>
                  </a:lnTo>
                  <a:lnTo>
                    <a:pt x="184794" y="243523"/>
                  </a:lnTo>
                  <a:lnTo>
                    <a:pt x="223674" y="225698"/>
                  </a:lnTo>
                  <a:lnTo>
                    <a:pt x="254434" y="198583"/>
                  </a:lnTo>
                  <a:lnTo>
                    <a:pt x="274661" y="164299"/>
                  </a:lnTo>
                  <a:lnTo>
                    <a:pt x="281940" y="124968"/>
                  </a:lnTo>
                  <a:lnTo>
                    <a:pt x="274661" y="85636"/>
                  </a:lnTo>
                  <a:lnTo>
                    <a:pt x="254434" y="51352"/>
                  </a:lnTo>
                  <a:lnTo>
                    <a:pt x="223674" y="24237"/>
                  </a:lnTo>
                  <a:lnTo>
                    <a:pt x="184794" y="6412"/>
                  </a:lnTo>
                  <a:lnTo>
                    <a:pt x="14020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21" name="CustomShape 17"/>
          <p:cNvSpPr/>
          <p:nvPr/>
        </p:nvSpPr>
        <p:spPr>
          <a:xfrm>
            <a:off x="3960360" y="383976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5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22" name="CustomShape 18"/>
          <p:cNvSpPr/>
          <p:nvPr/>
        </p:nvSpPr>
        <p:spPr>
          <a:xfrm>
            <a:off x="4736160" y="433188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8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23" name="CustomShape 19"/>
          <p:cNvSpPr/>
          <p:nvPr/>
        </p:nvSpPr>
        <p:spPr>
          <a:xfrm>
            <a:off x="4202640" y="4746240"/>
            <a:ext cx="244800" cy="434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ts val="1661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6</a:t>
            </a:r>
            <a:endParaRPr b="0" lang="en-US" sz="1600" spc="-1" strike="noStrike">
              <a:latin typeface="Arial"/>
            </a:endParaRPr>
          </a:p>
          <a:p>
            <a:pPr marL="118800">
              <a:lnSpc>
                <a:spcPts val="1661"/>
              </a:lnSpc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7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24" name="CustomShape 20"/>
          <p:cNvSpPr/>
          <p:nvPr/>
        </p:nvSpPr>
        <p:spPr>
          <a:xfrm>
            <a:off x="4906800" y="489888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9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25" name="Group 21"/>
          <p:cNvGrpSpPr/>
          <p:nvPr/>
        </p:nvGrpSpPr>
        <p:grpSpPr>
          <a:xfrm>
            <a:off x="3855600" y="783360"/>
            <a:ext cx="312480" cy="438840"/>
            <a:chOff x="3855600" y="783360"/>
            <a:chExt cx="312480" cy="438840"/>
          </a:xfrm>
        </p:grpSpPr>
        <p:sp>
          <p:nvSpPr>
            <p:cNvPr id="426" name="CustomShape 22"/>
            <p:cNvSpPr/>
            <p:nvPr/>
          </p:nvSpPr>
          <p:spPr>
            <a:xfrm>
              <a:off x="3855600" y="783360"/>
              <a:ext cx="281520" cy="248400"/>
            </a:xfrm>
            <a:custGeom>
              <a:avLst/>
              <a:gdLst/>
              <a:ahLst/>
              <a:rect l="l" t="t" r="r" b="b"/>
              <a:pathLst>
                <a:path w="281939" h="248919">
                  <a:moveTo>
                    <a:pt x="140208" y="248411"/>
                  </a:moveTo>
                  <a:lnTo>
                    <a:pt x="95780" y="241999"/>
                  </a:lnTo>
                  <a:lnTo>
                    <a:pt x="57278" y="224174"/>
                  </a:lnTo>
                  <a:lnTo>
                    <a:pt x="26968" y="197059"/>
                  </a:lnTo>
                  <a:lnTo>
                    <a:pt x="7120" y="162775"/>
                  </a:lnTo>
                  <a:lnTo>
                    <a:pt x="0" y="123444"/>
                  </a:lnTo>
                  <a:lnTo>
                    <a:pt x="7120" y="84271"/>
                  </a:lnTo>
                  <a:lnTo>
                    <a:pt x="26968" y="50365"/>
                  </a:lnTo>
                  <a:lnTo>
                    <a:pt x="57278" y="23701"/>
                  </a:lnTo>
                  <a:lnTo>
                    <a:pt x="95780" y="6254"/>
                  </a:lnTo>
                  <a:lnTo>
                    <a:pt x="140208" y="0"/>
                  </a:lnTo>
                  <a:lnTo>
                    <a:pt x="184794" y="6254"/>
                  </a:lnTo>
                  <a:lnTo>
                    <a:pt x="223674" y="23701"/>
                  </a:lnTo>
                  <a:lnTo>
                    <a:pt x="254434" y="50365"/>
                  </a:lnTo>
                  <a:lnTo>
                    <a:pt x="274661" y="84271"/>
                  </a:lnTo>
                  <a:lnTo>
                    <a:pt x="281940" y="123444"/>
                  </a:lnTo>
                  <a:lnTo>
                    <a:pt x="274661" y="162775"/>
                  </a:lnTo>
                  <a:lnTo>
                    <a:pt x="254434" y="197059"/>
                  </a:lnTo>
                  <a:lnTo>
                    <a:pt x="223674" y="224174"/>
                  </a:lnTo>
                  <a:lnTo>
                    <a:pt x="184794" y="241999"/>
                  </a:lnTo>
                  <a:lnTo>
                    <a:pt x="140208" y="248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7" name="CustomShape 23"/>
            <p:cNvSpPr/>
            <p:nvPr/>
          </p:nvSpPr>
          <p:spPr>
            <a:xfrm>
              <a:off x="3855600" y="783360"/>
              <a:ext cx="281520" cy="248400"/>
            </a:xfrm>
            <a:custGeom>
              <a:avLst/>
              <a:gdLst/>
              <a:ahLst/>
              <a:rect l="l" t="t" r="r" b="b"/>
              <a:pathLst>
                <a:path w="281939" h="248919">
                  <a:moveTo>
                    <a:pt x="140208" y="0"/>
                  </a:moveTo>
                  <a:lnTo>
                    <a:pt x="95780" y="6254"/>
                  </a:lnTo>
                  <a:lnTo>
                    <a:pt x="57278" y="23701"/>
                  </a:lnTo>
                  <a:lnTo>
                    <a:pt x="26968" y="50365"/>
                  </a:lnTo>
                  <a:lnTo>
                    <a:pt x="7120" y="84271"/>
                  </a:lnTo>
                  <a:lnTo>
                    <a:pt x="0" y="123444"/>
                  </a:lnTo>
                  <a:lnTo>
                    <a:pt x="7120" y="162775"/>
                  </a:lnTo>
                  <a:lnTo>
                    <a:pt x="26968" y="197059"/>
                  </a:lnTo>
                  <a:lnTo>
                    <a:pt x="57278" y="224174"/>
                  </a:lnTo>
                  <a:lnTo>
                    <a:pt x="95780" y="241999"/>
                  </a:lnTo>
                  <a:lnTo>
                    <a:pt x="140208" y="248411"/>
                  </a:lnTo>
                  <a:lnTo>
                    <a:pt x="184794" y="241999"/>
                  </a:lnTo>
                  <a:lnTo>
                    <a:pt x="223674" y="224174"/>
                  </a:lnTo>
                  <a:lnTo>
                    <a:pt x="254434" y="197059"/>
                  </a:lnTo>
                  <a:lnTo>
                    <a:pt x="274661" y="162775"/>
                  </a:lnTo>
                  <a:lnTo>
                    <a:pt x="281940" y="123444"/>
                  </a:lnTo>
                  <a:lnTo>
                    <a:pt x="274661" y="84271"/>
                  </a:lnTo>
                  <a:lnTo>
                    <a:pt x="254434" y="50365"/>
                  </a:lnTo>
                  <a:lnTo>
                    <a:pt x="223674" y="23701"/>
                  </a:lnTo>
                  <a:lnTo>
                    <a:pt x="184794" y="6254"/>
                  </a:lnTo>
                  <a:lnTo>
                    <a:pt x="14020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8" name="CustomShape 24"/>
            <p:cNvSpPr/>
            <p:nvPr/>
          </p:nvSpPr>
          <p:spPr>
            <a:xfrm>
              <a:off x="3887640" y="973800"/>
              <a:ext cx="280440" cy="248400"/>
            </a:xfrm>
            <a:custGeom>
              <a:avLst/>
              <a:gdLst/>
              <a:ahLst/>
              <a:rect l="l" t="t" r="r" b="b"/>
              <a:pathLst>
                <a:path w="280670" h="248919">
                  <a:moveTo>
                    <a:pt x="140208" y="248411"/>
                  </a:moveTo>
                  <a:lnTo>
                    <a:pt x="95780" y="241999"/>
                  </a:lnTo>
                  <a:lnTo>
                    <a:pt x="57278" y="224174"/>
                  </a:lnTo>
                  <a:lnTo>
                    <a:pt x="26968" y="197059"/>
                  </a:lnTo>
                  <a:lnTo>
                    <a:pt x="7120" y="162775"/>
                  </a:lnTo>
                  <a:lnTo>
                    <a:pt x="0" y="123444"/>
                  </a:lnTo>
                  <a:lnTo>
                    <a:pt x="7120" y="84271"/>
                  </a:lnTo>
                  <a:lnTo>
                    <a:pt x="26968" y="50365"/>
                  </a:lnTo>
                  <a:lnTo>
                    <a:pt x="57278" y="23701"/>
                  </a:lnTo>
                  <a:lnTo>
                    <a:pt x="95780" y="6254"/>
                  </a:lnTo>
                  <a:lnTo>
                    <a:pt x="140208" y="0"/>
                  </a:lnTo>
                  <a:lnTo>
                    <a:pt x="184635" y="6254"/>
                  </a:lnTo>
                  <a:lnTo>
                    <a:pt x="223137" y="23701"/>
                  </a:lnTo>
                  <a:lnTo>
                    <a:pt x="253447" y="50365"/>
                  </a:lnTo>
                  <a:lnTo>
                    <a:pt x="273295" y="84271"/>
                  </a:lnTo>
                  <a:lnTo>
                    <a:pt x="280416" y="123444"/>
                  </a:lnTo>
                  <a:lnTo>
                    <a:pt x="273295" y="162775"/>
                  </a:lnTo>
                  <a:lnTo>
                    <a:pt x="253447" y="197059"/>
                  </a:lnTo>
                  <a:lnTo>
                    <a:pt x="223137" y="224174"/>
                  </a:lnTo>
                  <a:lnTo>
                    <a:pt x="184635" y="241999"/>
                  </a:lnTo>
                  <a:lnTo>
                    <a:pt x="140208" y="248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9" name="CustomShape 25"/>
            <p:cNvSpPr/>
            <p:nvPr/>
          </p:nvSpPr>
          <p:spPr>
            <a:xfrm>
              <a:off x="3887640" y="973800"/>
              <a:ext cx="280440" cy="248400"/>
            </a:xfrm>
            <a:custGeom>
              <a:avLst/>
              <a:gdLst/>
              <a:ahLst/>
              <a:rect l="l" t="t" r="r" b="b"/>
              <a:pathLst>
                <a:path w="280670" h="248919">
                  <a:moveTo>
                    <a:pt x="140208" y="0"/>
                  </a:moveTo>
                  <a:lnTo>
                    <a:pt x="95780" y="6254"/>
                  </a:lnTo>
                  <a:lnTo>
                    <a:pt x="57278" y="23701"/>
                  </a:lnTo>
                  <a:lnTo>
                    <a:pt x="26968" y="50365"/>
                  </a:lnTo>
                  <a:lnTo>
                    <a:pt x="7120" y="84271"/>
                  </a:lnTo>
                  <a:lnTo>
                    <a:pt x="0" y="123444"/>
                  </a:lnTo>
                  <a:lnTo>
                    <a:pt x="7120" y="162775"/>
                  </a:lnTo>
                  <a:lnTo>
                    <a:pt x="26968" y="197059"/>
                  </a:lnTo>
                  <a:lnTo>
                    <a:pt x="57278" y="224174"/>
                  </a:lnTo>
                  <a:lnTo>
                    <a:pt x="95780" y="241999"/>
                  </a:lnTo>
                  <a:lnTo>
                    <a:pt x="140208" y="248411"/>
                  </a:lnTo>
                  <a:lnTo>
                    <a:pt x="184635" y="241999"/>
                  </a:lnTo>
                  <a:lnTo>
                    <a:pt x="223137" y="224174"/>
                  </a:lnTo>
                  <a:lnTo>
                    <a:pt x="253447" y="197059"/>
                  </a:lnTo>
                  <a:lnTo>
                    <a:pt x="273295" y="162775"/>
                  </a:lnTo>
                  <a:lnTo>
                    <a:pt x="280416" y="123444"/>
                  </a:lnTo>
                  <a:lnTo>
                    <a:pt x="273295" y="84271"/>
                  </a:lnTo>
                  <a:lnTo>
                    <a:pt x="253447" y="50365"/>
                  </a:lnTo>
                  <a:lnTo>
                    <a:pt x="223137" y="23701"/>
                  </a:lnTo>
                  <a:lnTo>
                    <a:pt x="184635" y="6254"/>
                  </a:lnTo>
                  <a:lnTo>
                    <a:pt x="14020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30" name="CustomShape 26"/>
          <p:cNvSpPr/>
          <p:nvPr/>
        </p:nvSpPr>
        <p:spPr>
          <a:xfrm>
            <a:off x="3859920" y="764280"/>
            <a:ext cx="281520" cy="447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ts val="1709"/>
              </a:lnSpc>
              <a:spcBef>
                <a:spcPts val="99"/>
              </a:spcBef>
            </a:pPr>
            <a:r>
              <a:rPr b="0" lang="en-US" sz="1600" spc="-26" strike="noStrike">
                <a:solidFill>
                  <a:srgbClr val="ff0000"/>
                </a:solidFill>
                <a:latin typeface="Arial"/>
              </a:rPr>
              <a:t>10</a:t>
            </a:r>
            <a:endParaRPr b="0" lang="en-US" sz="1600" spc="-1" strike="noStrike">
              <a:latin typeface="Arial"/>
            </a:endParaRPr>
          </a:p>
          <a:p>
            <a:pPr marL="42480">
              <a:lnSpc>
                <a:spcPts val="1709"/>
              </a:lnSpc>
            </a:pPr>
            <a:r>
              <a:rPr b="0" lang="en-US" sz="1600" spc="-26" strike="noStrike">
                <a:solidFill>
                  <a:srgbClr val="ff0000"/>
                </a:solidFill>
                <a:latin typeface="Arial"/>
              </a:rPr>
              <a:t>11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31" name="Group 27"/>
          <p:cNvGrpSpPr/>
          <p:nvPr/>
        </p:nvGrpSpPr>
        <p:grpSpPr>
          <a:xfrm>
            <a:off x="3430440" y="2069640"/>
            <a:ext cx="280440" cy="251280"/>
            <a:chOff x="3430440" y="2069640"/>
            <a:chExt cx="280440" cy="251280"/>
          </a:xfrm>
        </p:grpSpPr>
        <p:sp>
          <p:nvSpPr>
            <p:cNvPr id="432" name="CustomShape 28"/>
            <p:cNvSpPr/>
            <p:nvPr/>
          </p:nvSpPr>
          <p:spPr>
            <a:xfrm>
              <a:off x="3430440" y="2069640"/>
              <a:ext cx="280440" cy="251280"/>
            </a:xfrm>
            <a:custGeom>
              <a:avLst/>
              <a:gdLst/>
              <a:ahLst/>
              <a:rect l="l" t="t" r="r" b="b"/>
              <a:pathLst>
                <a:path w="280670" h="251460">
                  <a:moveTo>
                    <a:pt x="140208" y="251459"/>
                  </a:moveTo>
                  <a:lnTo>
                    <a:pt x="95780" y="245047"/>
                  </a:lnTo>
                  <a:lnTo>
                    <a:pt x="57278" y="227222"/>
                  </a:lnTo>
                  <a:lnTo>
                    <a:pt x="26968" y="200107"/>
                  </a:lnTo>
                  <a:lnTo>
                    <a:pt x="7120" y="165823"/>
                  </a:lnTo>
                  <a:lnTo>
                    <a:pt x="0" y="126491"/>
                  </a:lnTo>
                  <a:lnTo>
                    <a:pt x="7120" y="86416"/>
                  </a:lnTo>
                  <a:lnTo>
                    <a:pt x="26968" y="51681"/>
                  </a:lnTo>
                  <a:lnTo>
                    <a:pt x="57278" y="24335"/>
                  </a:lnTo>
                  <a:lnTo>
                    <a:pt x="95780" y="6425"/>
                  </a:lnTo>
                  <a:lnTo>
                    <a:pt x="140208" y="0"/>
                  </a:lnTo>
                  <a:lnTo>
                    <a:pt x="184635" y="6425"/>
                  </a:lnTo>
                  <a:lnTo>
                    <a:pt x="223137" y="24335"/>
                  </a:lnTo>
                  <a:lnTo>
                    <a:pt x="253447" y="51681"/>
                  </a:lnTo>
                  <a:lnTo>
                    <a:pt x="273295" y="86416"/>
                  </a:lnTo>
                  <a:lnTo>
                    <a:pt x="280416" y="126491"/>
                  </a:lnTo>
                  <a:lnTo>
                    <a:pt x="273295" y="165823"/>
                  </a:lnTo>
                  <a:lnTo>
                    <a:pt x="253447" y="200107"/>
                  </a:lnTo>
                  <a:lnTo>
                    <a:pt x="223137" y="227222"/>
                  </a:lnTo>
                  <a:lnTo>
                    <a:pt x="184635" y="245047"/>
                  </a:lnTo>
                  <a:lnTo>
                    <a:pt x="140208" y="2514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3" name="CustomShape 29"/>
            <p:cNvSpPr/>
            <p:nvPr/>
          </p:nvSpPr>
          <p:spPr>
            <a:xfrm>
              <a:off x="3430440" y="2069640"/>
              <a:ext cx="280440" cy="251280"/>
            </a:xfrm>
            <a:custGeom>
              <a:avLst/>
              <a:gdLst/>
              <a:ahLst/>
              <a:rect l="l" t="t" r="r" b="b"/>
              <a:pathLst>
                <a:path w="280670" h="251460">
                  <a:moveTo>
                    <a:pt x="140208" y="0"/>
                  </a:moveTo>
                  <a:lnTo>
                    <a:pt x="95780" y="6425"/>
                  </a:lnTo>
                  <a:lnTo>
                    <a:pt x="57278" y="24335"/>
                  </a:lnTo>
                  <a:lnTo>
                    <a:pt x="26968" y="51681"/>
                  </a:lnTo>
                  <a:lnTo>
                    <a:pt x="7120" y="86416"/>
                  </a:lnTo>
                  <a:lnTo>
                    <a:pt x="0" y="126491"/>
                  </a:lnTo>
                  <a:lnTo>
                    <a:pt x="7120" y="165823"/>
                  </a:lnTo>
                  <a:lnTo>
                    <a:pt x="26968" y="200107"/>
                  </a:lnTo>
                  <a:lnTo>
                    <a:pt x="57278" y="227222"/>
                  </a:lnTo>
                  <a:lnTo>
                    <a:pt x="95780" y="245047"/>
                  </a:lnTo>
                  <a:lnTo>
                    <a:pt x="140208" y="251459"/>
                  </a:lnTo>
                  <a:lnTo>
                    <a:pt x="184635" y="245047"/>
                  </a:lnTo>
                  <a:lnTo>
                    <a:pt x="223137" y="227222"/>
                  </a:lnTo>
                  <a:lnTo>
                    <a:pt x="253447" y="200107"/>
                  </a:lnTo>
                  <a:lnTo>
                    <a:pt x="273295" y="165823"/>
                  </a:lnTo>
                  <a:lnTo>
                    <a:pt x="280416" y="126491"/>
                  </a:lnTo>
                  <a:lnTo>
                    <a:pt x="273295" y="86416"/>
                  </a:lnTo>
                  <a:lnTo>
                    <a:pt x="253447" y="51681"/>
                  </a:lnTo>
                  <a:lnTo>
                    <a:pt x="223137" y="24335"/>
                  </a:lnTo>
                  <a:lnTo>
                    <a:pt x="184635" y="6425"/>
                  </a:lnTo>
                  <a:lnTo>
                    <a:pt x="14020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34" name="CustomShape 30"/>
          <p:cNvSpPr/>
          <p:nvPr/>
        </p:nvSpPr>
        <p:spPr>
          <a:xfrm>
            <a:off x="3432960" y="2053440"/>
            <a:ext cx="25128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26" strike="noStrike">
                <a:solidFill>
                  <a:srgbClr val="ff0000"/>
                </a:solidFill>
                <a:latin typeface="Arial"/>
              </a:rPr>
              <a:t>12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35" name="Group 31"/>
          <p:cNvGrpSpPr/>
          <p:nvPr/>
        </p:nvGrpSpPr>
        <p:grpSpPr>
          <a:xfrm>
            <a:off x="3899880" y="2702160"/>
            <a:ext cx="281520" cy="248400"/>
            <a:chOff x="3899880" y="2702160"/>
            <a:chExt cx="281520" cy="248400"/>
          </a:xfrm>
        </p:grpSpPr>
        <p:sp>
          <p:nvSpPr>
            <p:cNvPr id="436" name="CustomShape 32"/>
            <p:cNvSpPr/>
            <p:nvPr/>
          </p:nvSpPr>
          <p:spPr>
            <a:xfrm>
              <a:off x="3899880" y="2702160"/>
              <a:ext cx="281520" cy="248400"/>
            </a:xfrm>
            <a:custGeom>
              <a:avLst/>
              <a:gdLst/>
              <a:ahLst/>
              <a:rect l="l" t="t" r="r" b="b"/>
              <a:pathLst>
                <a:path w="281939" h="248919">
                  <a:moveTo>
                    <a:pt x="141732" y="248411"/>
                  </a:moveTo>
                  <a:lnTo>
                    <a:pt x="97145" y="242157"/>
                  </a:lnTo>
                  <a:lnTo>
                    <a:pt x="58265" y="224710"/>
                  </a:lnTo>
                  <a:lnTo>
                    <a:pt x="27505" y="198046"/>
                  </a:lnTo>
                  <a:lnTo>
                    <a:pt x="7278" y="164140"/>
                  </a:lnTo>
                  <a:lnTo>
                    <a:pt x="0" y="124968"/>
                  </a:lnTo>
                  <a:lnTo>
                    <a:pt x="7278" y="85051"/>
                  </a:lnTo>
                  <a:lnTo>
                    <a:pt x="27505" y="50694"/>
                  </a:lnTo>
                  <a:lnTo>
                    <a:pt x="58265" y="23798"/>
                  </a:lnTo>
                  <a:lnTo>
                    <a:pt x="97145" y="6266"/>
                  </a:lnTo>
                  <a:lnTo>
                    <a:pt x="141732" y="0"/>
                  </a:lnTo>
                  <a:lnTo>
                    <a:pt x="185574" y="6266"/>
                  </a:lnTo>
                  <a:lnTo>
                    <a:pt x="224003" y="23798"/>
                  </a:lnTo>
                  <a:lnTo>
                    <a:pt x="254532" y="50694"/>
                  </a:lnTo>
                  <a:lnTo>
                    <a:pt x="274673" y="85051"/>
                  </a:lnTo>
                  <a:lnTo>
                    <a:pt x="281940" y="124968"/>
                  </a:lnTo>
                  <a:lnTo>
                    <a:pt x="274673" y="164140"/>
                  </a:lnTo>
                  <a:lnTo>
                    <a:pt x="254532" y="198046"/>
                  </a:lnTo>
                  <a:lnTo>
                    <a:pt x="224003" y="224710"/>
                  </a:lnTo>
                  <a:lnTo>
                    <a:pt x="185574" y="242157"/>
                  </a:lnTo>
                  <a:lnTo>
                    <a:pt x="141732" y="248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7" name="CustomShape 33"/>
            <p:cNvSpPr/>
            <p:nvPr/>
          </p:nvSpPr>
          <p:spPr>
            <a:xfrm>
              <a:off x="3899880" y="2702160"/>
              <a:ext cx="281520" cy="248400"/>
            </a:xfrm>
            <a:custGeom>
              <a:avLst/>
              <a:gdLst/>
              <a:ahLst/>
              <a:rect l="l" t="t" r="r" b="b"/>
              <a:pathLst>
                <a:path w="281939" h="248919">
                  <a:moveTo>
                    <a:pt x="141732" y="0"/>
                  </a:moveTo>
                  <a:lnTo>
                    <a:pt x="97145" y="6266"/>
                  </a:lnTo>
                  <a:lnTo>
                    <a:pt x="58265" y="23798"/>
                  </a:lnTo>
                  <a:lnTo>
                    <a:pt x="27505" y="50694"/>
                  </a:lnTo>
                  <a:lnTo>
                    <a:pt x="7278" y="85051"/>
                  </a:lnTo>
                  <a:lnTo>
                    <a:pt x="0" y="124968"/>
                  </a:lnTo>
                  <a:lnTo>
                    <a:pt x="7278" y="164140"/>
                  </a:lnTo>
                  <a:lnTo>
                    <a:pt x="27505" y="198046"/>
                  </a:lnTo>
                  <a:lnTo>
                    <a:pt x="58265" y="224710"/>
                  </a:lnTo>
                  <a:lnTo>
                    <a:pt x="97145" y="242157"/>
                  </a:lnTo>
                  <a:lnTo>
                    <a:pt x="141732" y="248411"/>
                  </a:lnTo>
                  <a:lnTo>
                    <a:pt x="185574" y="242157"/>
                  </a:lnTo>
                  <a:lnTo>
                    <a:pt x="224003" y="224710"/>
                  </a:lnTo>
                  <a:lnTo>
                    <a:pt x="254532" y="198046"/>
                  </a:lnTo>
                  <a:lnTo>
                    <a:pt x="274673" y="164140"/>
                  </a:lnTo>
                  <a:lnTo>
                    <a:pt x="281940" y="124968"/>
                  </a:lnTo>
                  <a:lnTo>
                    <a:pt x="274673" y="85051"/>
                  </a:lnTo>
                  <a:lnTo>
                    <a:pt x="254532" y="50694"/>
                  </a:lnTo>
                  <a:lnTo>
                    <a:pt x="224003" y="23798"/>
                  </a:lnTo>
                  <a:lnTo>
                    <a:pt x="185574" y="6266"/>
                  </a:lnTo>
                  <a:lnTo>
                    <a:pt x="141732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38" name="CustomShape 34"/>
          <p:cNvSpPr/>
          <p:nvPr/>
        </p:nvSpPr>
        <p:spPr>
          <a:xfrm>
            <a:off x="3903840" y="2682720"/>
            <a:ext cx="25128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26" strike="noStrike">
                <a:solidFill>
                  <a:srgbClr val="ff0000"/>
                </a:solidFill>
                <a:latin typeface="Arial"/>
              </a:rPr>
              <a:t>13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39" name="Group 35"/>
          <p:cNvGrpSpPr/>
          <p:nvPr/>
        </p:nvGrpSpPr>
        <p:grpSpPr>
          <a:xfrm>
            <a:off x="2894040" y="6004440"/>
            <a:ext cx="280440" cy="248400"/>
            <a:chOff x="2894040" y="6004440"/>
            <a:chExt cx="280440" cy="248400"/>
          </a:xfrm>
        </p:grpSpPr>
        <p:sp>
          <p:nvSpPr>
            <p:cNvPr id="440" name="CustomShape 36"/>
            <p:cNvSpPr/>
            <p:nvPr/>
          </p:nvSpPr>
          <p:spPr>
            <a:xfrm>
              <a:off x="2894040" y="6004440"/>
              <a:ext cx="280440" cy="248400"/>
            </a:xfrm>
            <a:custGeom>
              <a:avLst/>
              <a:gdLst/>
              <a:ahLst/>
              <a:rect l="l" t="t" r="r" b="b"/>
              <a:pathLst>
                <a:path w="280669" h="248920">
                  <a:moveTo>
                    <a:pt x="140207" y="248411"/>
                  </a:moveTo>
                  <a:lnTo>
                    <a:pt x="95780" y="241999"/>
                  </a:lnTo>
                  <a:lnTo>
                    <a:pt x="57278" y="224174"/>
                  </a:lnTo>
                  <a:lnTo>
                    <a:pt x="26968" y="197059"/>
                  </a:lnTo>
                  <a:lnTo>
                    <a:pt x="7120" y="162775"/>
                  </a:lnTo>
                  <a:lnTo>
                    <a:pt x="0" y="123444"/>
                  </a:lnTo>
                  <a:lnTo>
                    <a:pt x="7120" y="84271"/>
                  </a:lnTo>
                  <a:lnTo>
                    <a:pt x="26968" y="50365"/>
                  </a:lnTo>
                  <a:lnTo>
                    <a:pt x="57278" y="23701"/>
                  </a:lnTo>
                  <a:lnTo>
                    <a:pt x="95780" y="6254"/>
                  </a:lnTo>
                  <a:lnTo>
                    <a:pt x="140207" y="0"/>
                  </a:lnTo>
                  <a:lnTo>
                    <a:pt x="184635" y="6254"/>
                  </a:lnTo>
                  <a:lnTo>
                    <a:pt x="223137" y="23701"/>
                  </a:lnTo>
                  <a:lnTo>
                    <a:pt x="253447" y="50365"/>
                  </a:lnTo>
                  <a:lnTo>
                    <a:pt x="273295" y="84271"/>
                  </a:lnTo>
                  <a:lnTo>
                    <a:pt x="280415" y="123444"/>
                  </a:lnTo>
                  <a:lnTo>
                    <a:pt x="273295" y="162775"/>
                  </a:lnTo>
                  <a:lnTo>
                    <a:pt x="253447" y="197059"/>
                  </a:lnTo>
                  <a:lnTo>
                    <a:pt x="223137" y="224174"/>
                  </a:lnTo>
                  <a:lnTo>
                    <a:pt x="184635" y="241999"/>
                  </a:lnTo>
                  <a:lnTo>
                    <a:pt x="140207" y="248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1" name="CustomShape 37"/>
            <p:cNvSpPr/>
            <p:nvPr/>
          </p:nvSpPr>
          <p:spPr>
            <a:xfrm>
              <a:off x="2894040" y="6004440"/>
              <a:ext cx="280440" cy="248400"/>
            </a:xfrm>
            <a:custGeom>
              <a:avLst/>
              <a:gdLst/>
              <a:ahLst/>
              <a:rect l="l" t="t" r="r" b="b"/>
              <a:pathLst>
                <a:path w="280669" h="248920">
                  <a:moveTo>
                    <a:pt x="140207" y="0"/>
                  </a:moveTo>
                  <a:lnTo>
                    <a:pt x="95780" y="6254"/>
                  </a:lnTo>
                  <a:lnTo>
                    <a:pt x="57278" y="23701"/>
                  </a:lnTo>
                  <a:lnTo>
                    <a:pt x="26968" y="50365"/>
                  </a:lnTo>
                  <a:lnTo>
                    <a:pt x="7120" y="84271"/>
                  </a:lnTo>
                  <a:lnTo>
                    <a:pt x="0" y="123444"/>
                  </a:lnTo>
                  <a:lnTo>
                    <a:pt x="7120" y="162775"/>
                  </a:lnTo>
                  <a:lnTo>
                    <a:pt x="26968" y="197059"/>
                  </a:lnTo>
                  <a:lnTo>
                    <a:pt x="57278" y="224174"/>
                  </a:lnTo>
                  <a:lnTo>
                    <a:pt x="95780" y="241999"/>
                  </a:lnTo>
                  <a:lnTo>
                    <a:pt x="140207" y="248411"/>
                  </a:lnTo>
                  <a:lnTo>
                    <a:pt x="184635" y="241999"/>
                  </a:lnTo>
                  <a:lnTo>
                    <a:pt x="223137" y="224174"/>
                  </a:lnTo>
                  <a:lnTo>
                    <a:pt x="253447" y="197059"/>
                  </a:lnTo>
                  <a:lnTo>
                    <a:pt x="273295" y="162775"/>
                  </a:lnTo>
                  <a:lnTo>
                    <a:pt x="280415" y="123444"/>
                  </a:lnTo>
                  <a:lnTo>
                    <a:pt x="273295" y="84271"/>
                  </a:lnTo>
                  <a:lnTo>
                    <a:pt x="253447" y="50365"/>
                  </a:lnTo>
                  <a:lnTo>
                    <a:pt x="223137" y="23701"/>
                  </a:lnTo>
                  <a:lnTo>
                    <a:pt x="184635" y="6254"/>
                  </a:lnTo>
                  <a:lnTo>
                    <a:pt x="140207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42" name="CustomShape 38"/>
          <p:cNvSpPr/>
          <p:nvPr/>
        </p:nvSpPr>
        <p:spPr>
          <a:xfrm>
            <a:off x="2896560" y="5985360"/>
            <a:ext cx="25128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26" strike="noStrike">
                <a:solidFill>
                  <a:srgbClr val="ff0000"/>
                </a:solidFill>
                <a:latin typeface="Arial"/>
              </a:rPr>
              <a:t>14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43" name="CustomShape 39"/>
          <p:cNvSpPr/>
          <p:nvPr/>
        </p:nvSpPr>
        <p:spPr>
          <a:xfrm>
            <a:off x="459720" y="7036920"/>
            <a:ext cx="3772080" cy="22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1400" spc="-1" strike="noStrike">
                <a:latin typeface="Arial"/>
              </a:rPr>
              <a:t>5G</a:t>
            </a:r>
            <a:r>
              <a:rPr b="0" lang="en-US" sz="1400" spc="-35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Coverage</a:t>
            </a:r>
            <a:r>
              <a:rPr b="0" lang="en-US" sz="1400" spc="-35" strike="noStrike">
                <a:latin typeface="Arial"/>
              </a:rPr>
              <a:t> </a:t>
            </a:r>
            <a:r>
              <a:rPr b="0" lang="en-US" sz="14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4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1"/>
              </a:rPr>
              <a:t>www.nperf.com/en/map/5g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44" name="CustomShape 40"/>
          <p:cNvSpPr/>
          <p:nvPr/>
        </p:nvSpPr>
        <p:spPr>
          <a:xfrm>
            <a:off x="5935320" y="1568880"/>
            <a:ext cx="3395160" cy="1110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-The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Critical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Infrastructure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status </a:t>
            </a:r>
            <a:r>
              <a:rPr b="0" lang="en-US" sz="1800" spc="-1" strike="noStrike">
                <a:latin typeface="Arial"/>
              </a:rPr>
              <a:t>of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5G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allows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Bad,</a:t>
            </a:r>
            <a:r>
              <a:rPr b="0" lang="en-US" sz="1800" spc="-12" strike="noStrike">
                <a:latin typeface="Arial"/>
              </a:rPr>
              <a:t> anonymous, </a:t>
            </a:r>
            <a:r>
              <a:rPr b="0" lang="en-US" sz="1800" spc="-1" strike="noStrike">
                <a:latin typeface="Arial"/>
              </a:rPr>
              <a:t>actors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reach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Precincts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21" strike="noStrike">
                <a:latin typeface="Arial"/>
              </a:rPr>
              <a:t>with </a:t>
            </a:r>
            <a:r>
              <a:rPr b="0" lang="en-US" sz="1800" spc="-1" strike="noStrike">
                <a:latin typeface="Arial"/>
              </a:rPr>
              <a:t>complete</a:t>
            </a:r>
            <a:r>
              <a:rPr b="0" lang="en-US" sz="1800" spc="-46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invisibility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5" name="CustomShape 41"/>
          <p:cNvSpPr/>
          <p:nvPr/>
        </p:nvSpPr>
        <p:spPr>
          <a:xfrm>
            <a:off x="5935320" y="2909880"/>
            <a:ext cx="3381120" cy="835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>
            <a:spAutoFit/>
          </a:bodyPr>
          <a:p>
            <a:pPr marL="12600" algn="just">
              <a:lnSpc>
                <a:spcPct val="100000"/>
              </a:lnSpc>
              <a:spcBef>
                <a:spcPts val="96"/>
              </a:spcBef>
            </a:pPr>
            <a:r>
              <a:rPr b="0" lang="en-US" sz="1800" spc="-1" strike="noStrike">
                <a:latin typeface="Arial"/>
              </a:rPr>
              <a:t>-Precincts</a:t>
            </a:r>
            <a:r>
              <a:rPr b="0" lang="en-US" sz="1800" spc="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with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WiFi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Connections </a:t>
            </a:r>
            <a:r>
              <a:rPr b="0" lang="en-US" sz="1800" spc="-1" strike="noStrike">
                <a:latin typeface="Arial"/>
              </a:rPr>
              <a:t>named</a:t>
            </a:r>
            <a:r>
              <a:rPr b="0" lang="en-US" sz="1800" spc="-60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“LetTheDogOut!”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covered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entire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County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6" name="CustomShape 42"/>
          <p:cNvSpPr/>
          <p:nvPr/>
        </p:nvSpPr>
        <p:spPr>
          <a:xfrm>
            <a:off x="5935320" y="4008600"/>
            <a:ext cx="3659760" cy="561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-The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Precincts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align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well </a:t>
            </a:r>
            <a:r>
              <a:rPr b="0" lang="en-US" sz="1800" spc="-21" strike="noStrike">
                <a:latin typeface="Arial"/>
              </a:rPr>
              <a:t>with</a:t>
            </a:r>
            <a:endParaRPr b="0" lang="en-US" sz="1800" spc="-1" strike="noStrike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5G’s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(e.g.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AT&amp;T/FirstNet)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Coverage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7" name="CustomShape 43"/>
          <p:cNvSpPr/>
          <p:nvPr/>
        </p:nvSpPr>
        <p:spPr>
          <a:xfrm>
            <a:off x="5935320" y="4833360"/>
            <a:ext cx="32432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tabLst>
                <a:tab algn="l" pos="1892880"/>
              </a:tabLst>
            </a:pPr>
            <a:r>
              <a:rPr b="0" lang="en-US" sz="1800" spc="-1" strike="noStrike">
                <a:latin typeface="Arial"/>
              </a:rPr>
              <a:t>-Only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Precinct</a:t>
            </a:r>
            <a:r>
              <a:rPr b="0" lang="en-US" sz="1800" spc="-1" strike="noStrike">
                <a:latin typeface="Arial"/>
              </a:rPr>
              <a:t>	</a:t>
            </a:r>
            <a:r>
              <a:rPr b="0" lang="en-US" sz="1800" spc="-1" strike="noStrike">
                <a:latin typeface="Arial"/>
              </a:rPr>
              <a:t>is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not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directly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8" name="CustomShape 44"/>
          <p:cNvSpPr/>
          <p:nvPr/>
        </p:nvSpPr>
        <p:spPr>
          <a:xfrm>
            <a:off x="5935320" y="5107680"/>
            <a:ext cx="3625560" cy="1110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Covered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by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5G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but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since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is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new </a:t>
            </a:r>
            <a:r>
              <a:rPr b="0" lang="en-US" sz="1800" spc="-1" strike="noStrike">
                <a:latin typeface="Arial"/>
              </a:rPr>
              <a:t>Precinct,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perhaps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5G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hasn’t </a:t>
            </a:r>
            <a:r>
              <a:rPr b="0" lang="en-US" sz="1800" spc="-1" strike="noStrike">
                <a:latin typeface="Arial"/>
              </a:rPr>
              <a:t>updated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their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Coverage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Map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at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21" strike="noStrike">
                <a:latin typeface="Arial"/>
              </a:rPr>
              <a:t>that </a:t>
            </a:r>
            <a:r>
              <a:rPr b="0" lang="en-US" sz="1800" spc="-1" strike="noStrike">
                <a:latin typeface="Arial"/>
              </a:rPr>
              <a:t>location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yet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9" name="CustomShape 45"/>
          <p:cNvSpPr/>
          <p:nvPr/>
        </p:nvSpPr>
        <p:spPr>
          <a:xfrm>
            <a:off x="7461360" y="4851000"/>
            <a:ext cx="280440" cy="249840"/>
          </a:xfrm>
          <a:custGeom>
            <a:avLst/>
            <a:gdLst/>
            <a:ahLst/>
            <a:rect l="l" t="t" r="r" b="b"/>
            <a:pathLst>
              <a:path w="280670" h="250189">
                <a:moveTo>
                  <a:pt x="140207" y="0"/>
                </a:moveTo>
                <a:lnTo>
                  <a:pt x="95780" y="6412"/>
                </a:lnTo>
                <a:lnTo>
                  <a:pt x="57278" y="24237"/>
                </a:lnTo>
                <a:lnTo>
                  <a:pt x="26968" y="51352"/>
                </a:lnTo>
                <a:lnTo>
                  <a:pt x="7120" y="85636"/>
                </a:lnTo>
                <a:lnTo>
                  <a:pt x="0" y="124968"/>
                </a:lnTo>
                <a:lnTo>
                  <a:pt x="7120" y="164299"/>
                </a:lnTo>
                <a:lnTo>
                  <a:pt x="26968" y="198583"/>
                </a:lnTo>
                <a:lnTo>
                  <a:pt x="57278" y="225698"/>
                </a:lnTo>
                <a:lnTo>
                  <a:pt x="95780" y="243523"/>
                </a:lnTo>
                <a:lnTo>
                  <a:pt x="140207" y="249936"/>
                </a:lnTo>
                <a:lnTo>
                  <a:pt x="184635" y="243523"/>
                </a:lnTo>
                <a:lnTo>
                  <a:pt x="223137" y="225698"/>
                </a:lnTo>
                <a:lnTo>
                  <a:pt x="253447" y="198583"/>
                </a:lnTo>
                <a:lnTo>
                  <a:pt x="273295" y="164299"/>
                </a:lnTo>
                <a:lnTo>
                  <a:pt x="280415" y="124968"/>
                </a:lnTo>
                <a:lnTo>
                  <a:pt x="273295" y="85636"/>
                </a:lnTo>
                <a:lnTo>
                  <a:pt x="253447" y="51352"/>
                </a:lnTo>
                <a:lnTo>
                  <a:pt x="223137" y="24237"/>
                </a:lnTo>
                <a:lnTo>
                  <a:pt x="184635" y="6412"/>
                </a:lnTo>
                <a:lnTo>
                  <a:pt x="140207" y="0"/>
                </a:lnTo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50" name="CustomShape 46"/>
          <p:cNvSpPr/>
          <p:nvPr/>
        </p:nvSpPr>
        <p:spPr>
          <a:xfrm>
            <a:off x="7527960" y="483948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3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51" name="TextShape 47"/>
          <p:cNvSpPr txBox="1"/>
          <p:nvPr/>
        </p:nvSpPr>
        <p:spPr>
          <a:xfrm>
            <a:off x="5946120" y="709200"/>
            <a:ext cx="3519360" cy="1311120"/>
          </a:xfrm>
          <a:prstGeom prst="rect">
            <a:avLst/>
          </a:prstGeom>
          <a:noFill/>
          <a:ln>
            <a:noFill/>
          </a:ln>
        </p:spPr>
        <p:txBody>
          <a:bodyPr lIns="0" rIns="0" tIns="13320" bIns="0">
            <a:no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5G</a:t>
            </a:r>
            <a:r>
              <a:rPr b="0" lang="en-US" sz="2400" spc="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Coverage</a:t>
            </a:r>
            <a:r>
              <a:rPr b="0" lang="en-US" sz="24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in</a:t>
            </a:r>
            <a:r>
              <a:rPr b="0" lang="en-US" sz="24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St.</a:t>
            </a:r>
            <a:r>
              <a:rPr b="0" lang="en-US" sz="2400" spc="18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400" spc="-21" strike="noStrike">
                <a:solidFill>
                  <a:srgbClr val="000000"/>
                </a:solidFill>
                <a:latin typeface="Arial"/>
              </a:rPr>
              <a:t>Johns</a:t>
            </a:r>
            <a:endParaRPr b="0" lang="en-US" sz="2400" spc="-1" strike="noStrike">
              <a:latin typeface="Calibri"/>
            </a:endParaRPr>
          </a:p>
        </p:txBody>
      </p:sp>
      <p:sp>
        <p:nvSpPr>
          <p:cNvPr id="452" name="CustomShape 48"/>
          <p:cNvSpPr/>
          <p:nvPr/>
        </p:nvSpPr>
        <p:spPr>
          <a:xfrm>
            <a:off x="9242640" y="697608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27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" name="Group 1"/>
          <p:cNvGrpSpPr/>
          <p:nvPr/>
        </p:nvGrpSpPr>
        <p:grpSpPr>
          <a:xfrm>
            <a:off x="457200" y="457200"/>
            <a:ext cx="5475240" cy="6857640"/>
            <a:chOff x="457200" y="457200"/>
            <a:chExt cx="5475240" cy="6857640"/>
          </a:xfrm>
        </p:grpSpPr>
        <p:pic>
          <p:nvPicPr>
            <p:cNvPr id="454" name="object 3" descr=""/>
            <p:cNvPicPr/>
            <p:nvPr/>
          </p:nvPicPr>
          <p:blipFill>
            <a:blip r:embed="rId1"/>
            <a:stretch/>
          </p:blipFill>
          <p:spPr>
            <a:xfrm>
              <a:off x="457200" y="457200"/>
              <a:ext cx="5475240" cy="6857640"/>
            </a:xfrm>
            <a:prstGeom prst="rect">
              <a:avLst/>
            </a:prstGeom>
            <a:ln>
              <a:noFill/>
            </a:ln>
          </p:spPr>
        </p:pic>
        <p:sp>
          <p:nvSpPr>
            <p:cNvPr id="455" name="CustomShape 2"/>
            <p:cNvSpPr/>
            <p:nvPr/>
          </p:nvSpPr>
          <p:spPr>
            <a:xfrm>
              <a:off x="841320" y="614160"/>
              <a:ext cx="3404520" cy="6399000"/>
            </a:xfrm>
            <a:custGeom>
              <a:avLst/>
              <a:gdLst/>
              <a:ahLst/>
              <a:rect l="l" t="t" r="r" b="b"/>
              <a:pathLst>
                <a:path w="3404870" h="6399530">
                  <a:moveTo>
                    <a:pt x="12192" y="2110752"/>
                  </a:moveTo>
                  <a:lnTo>
                    <a:pt x="7620" y="2109228"/>
                  </a:lnTo>
                  <a:lnTo>
                    <a:pt x="4572" y="2109228"/>
                  </a:lnTo>
                  <a:lnTo>
                    <a:pt x="3048" y="2113800"/>
                  </a:lnTo>
                  <a:lnTo>
                    <a:pt x="3048" y="2125992"/>
                  </a:lnTo>
                  <a:lnTo>
                    <a:pt x="1524" y="2141232"/>
                  </a:lnTo>
                  <a:lnTo>
                    <a:pt x="1524" y="2154948"/>
                  </a:lnTo>
                  <a:lnTo>
                    <a:pt x="0" y="2159520"/>
                  </a:lnTo>
                  <a:lnTo>
                    <a:pt x="0" y="2183904"/>
                  </a:lnTo>
                  <a:lnTo>
                    <a:pt x="4572" y="2185428"/>
                  </a:lnTo>
                  <a:lnTo>
                    <a:pt x="7620" y="2183904"/>
                  </a:lnTo>
                  <a:lnTo>
                    <a:pt x="9144" y="2180856"/>
                  </a:lnTo>
                  <a:lnTo>
                    <a:pt x="9144" y="2165616"/>
                  </a:lnTo>
                  <a:lnTo>
                    <a:pt x="10668" y="2161044"/>
                  </a:lnTo>
                  <a:lnTo>
                    <a:pt x="10668" y="2141232"/>
                  </a:lnTo>
                  <a:lnTo>
                    <a:pt x="12192" y="2125992"/>
                  </a:lnTo>
                  <a:lnTo>
                    <a:pt x="12192" y="2110752"/>
                  </a:lnTo>
                  <a:close/>
                  <a:moveTo>
                    <a:pt x="18288" y="2005596"/>
                  </a:moveTo>
                  <a:lnTo>
                    <a:pt x="13716" y="2004072"/>
                  </a:lnTo>
                  <a:lnTo>
                    <a:pt x="10668" y="2005596"/>
                  </a:lnTo>
                  <a:lnTo>
                    <a:pt x="9144" y="2008644"/>
                  </a:lnTo>
                  <a:lnTo>
                    <a:pt x="9144" y="2010168"/>
                  </a:lnTo>
                  <a:lnTo>
                    <a:pt x="7620" y="2031504"/>
                  </a:lnTo>
                  <a:lnTo>
                    <a:pt x="7620" y="2051316"/>
                  </a:lnTo>
                  <a:lnTo>
                    <a:pt x="6096" y="2071128"/>
                  </a:lnTo>
                  <a:lnTo>
                    <a:pt x="6096" y="2078748"/>
                  </a:lnTo>
                  <a:lnTo>
                    <a:pt x="10668" y="2080272"/>
                  </a:lnTo>
                  <a:lnTo>
                    <a:pt x="13716" y="2078748"/>
                  </a:lnTo>
                  <a:lnTo>
                    <a:pt x="15240" y="2075700"/>
                  </a:lnTo>
                  <a:lnTo>
                    <a:pt x="15240" y="2071128"/>
                  </a:lnTo>
                  <a:lnTo>
                    <a:pt x="18288" y="2031504"/>
                  </a:lnTo>
                  <a:lnTo>
                    <a:pt x="18288" y="2005596"/>
                  </a:lnTo>
                  <a:close/>
                  <a:moveTo>
                    <a:pt x="24384" y="1901964"/>
                  </a:moveTo>
                  <a:lnTo>
                    <a:pt x="21336" y="1898916"/>
                  </a:lnTo>
                  <a:lnTo>
                    <a:pt x="16764" y="1900440"/>
                  </a:lnTo>
                  <a:lnTo>
                    <a:pt x="15240" y="1903488"/>
                  </a:lnTo>
                  <a:lnTo>
                    <a:pt x="15240" y="1921776"/>
                  </a:lnTo>
                  <a:lnTo>
                    <a:pt x="13716" y="1937016"/>
                  </a:lnTo>
                  <a:lnTo>
                    <a:pt x="12192" y="1953780"/>
                  </a:lnTo>
                  <a:lnTo>
                    <a:pt x="12192" y="1973592"/>
                  </a:lnTo>
                  <a:lnTo>
                    <a:pt x="16764" y="1975116"/>
                  </a:lnTo>
                  <a:lnTo>
                    <a:pt x="19812" y="1975116"/>
                  </a:lnTo>
                  <a:lnTo>
                    <a:pt x="21336" y="1970544"/>
                  </a:lnTo>
                  <a:lnTo>
                    <a:pt x="22860" y="1953780"/>
                  </a:lnTo>
                  <a:lnTo>
                    <a:pt x="22860" y="1937016"/>
                  </a:lnTo>
                  <a:lnTo>
                    <a:pt x="24384" y="1921776"/>
                  </a:lnTo>
                  <a:lnTo>
                    <a:pt x="24384" y="1901964"/>
                  </a:lnTo>
                  <a:close/>
                  <a:moveTo>
                    <a:pt x="30480" y="2276868"/>
                  </a:moveTo>
                  <a:lnTo>
                    <a:pt x="21336" y="2254008"/>
                  </a:lnTo>
                  <a:lnTo>
                    <a:pt x="18288" y="2247912"/>
                  </a:lnTo>
                  <a:lnTo>
                    <a:pt x="16764" y="2241816"/>
                  </a:lnTo>
                  <a:lnTo>
                    <a:pt x="15240" y="2237244"/>
                  </a:lnTo>
                  <a:lnTo>
                    <a:pt x="13716" y="2229624"/>
                  </a:lnTo>
                  <a:lnTo>
                    <a:pt x="10668" y="2222004"/>
                  </a:lnTo>
                  <a:lnTo>
                    <a:pt x="10668" y="2217432"/>
                  </a:lnTo>
                  <a:lnTo>
                    <a:pt x="9144" y="2214384"/>
                  </a:lnTo>
                  <a:lnTo>
                    <a:pt x="4572" y="2212860"/>
                  </a:lnTo>
                  <a:lnTo>
                    <a:pt x="1524" y="2214384"/>
                  </a:lnTo>
                  <a:lnTo>
                    <a:pt x="1524" y="2223528"/>
                  </a:lnTo>
                  <a:lnTo>
                    <a:pt x="4572" y="2231148"/>
                  </a:lnTo>
                  <a:lnTo>
                    <a:pt x="6096" y="2240292"/>
                  </a:lnTo>
                  <a:lnTo>
                    <a:pt x="7620" y="2244864"/>
                  </a:lnTo>
                  <a:lnTo>
                    <a:pt x="10668" y="2250960"/>
                  </a:lnTo>
                  <a:lnTo>
                    <a:pt x="12192" y="2257056"/>
                  </a:lnTo>
                  <a:lnTo>
                    <a:pt x="21336" y="2279916"/>
                  </a:lnTo>
                  <a:lnTo>
                    <a:pt x="24384" y="2286012"/>
                  </a:lnTo>
                  <a:lnTo>
                    <a:pt x="28956" y="2286012"/>
                  </a:lnTo>
                  <a:lnTo>
                    <a:pt x="30480" y="2282964"/>
                  </a:lnTo>
                  <a:lnTo>
                    <a:pt x="30480" y="2276868"/>
                  </a:lnTo>
                  <a:close/>
                  <a:moveTo>
                    <a:pt x="70116" y="2372880"/>
                  </a:moveTo>
                  <a:lnTo>
                    <a:pt x="67068" y="2371356"/>
                  </a:lnTo>
                  <a:lnTo>
                    <a:pt x="54876" y="2353068"/>
                  </a:lnTo>
                  <a:lnTo>
                    <a:pt x="50304" y="2346972"/>
                  </a:lnTo>
                  <a:lnTo>
                    <a:pt x="47256" y="2340876"/>
                  </a:lnTo>
                  <a:lnTo>
                    <a:pt x="45732" y="2334780"/>
                  </a:lnTo>
                  <a:lnTo>
                    <a:pt x="44208" y="2331732"/>
                  </a:lnTo>
                  <a:lnTo>
                    <a:pt x="44208" y="2327160"/>
                  </a:lnTo>
                  <a:lnTo>
                    <a:pt x="42684" y="2318016"/>
                  </a:lnTo>
                  <a:lnTo>
                    <a:pt x="42684" y="2316480"/>
                  </a:lnTo>
                  <a:lnTo>
                    <a:pt x="41148" y="2313432"/>
                  </a:lnTo>
                  <a:lnTo>
                    <a:pt x="38100" y="2311908"/>
                  </a:lnTo>
                  <a:lnTo>
                    <a:pt x="35052" y="2313432"/>
                  </a:lnTo>
                  <a:lnTo>
                    <a:pt x="33528" y="2318016"/>
                  </a:lnTo>
                  <a:lnTo>
                    <a:pt x="33528" y="2327160"/>
                  </a:lnTo>
                  <a:lnTo>
                    <a:pt x="35052" y="2331732"/>
                  </a:lnTo>
                  <a:lnTo>
                    <a:pt x="38100" y="2343924"/>
                  </a:lnTo>
                  <a:lnTo>
                    <a:pt x="47256" y="2359164"/>
                  </a:lnTo>
                  <a:lnTo>
                    <a:pt x="53352" y="2366784"/>
                  </a:lnTo>
                  <a:lnTo>
                    <a:pt x="60972" y="2375928"/>
                  </a:lnTo>
                  <a:lnTo>
                    <a:pt x="62496" y="2378976"/>
                  </a:lnTo>
                  <a:lnTo>
                    <a:pt x="65544" y="2380500"/>
                  </a:lnTo>
                  <a:lnTo>
                    <a:pt x="68592" y="2378976"/>
                  </a:lnTo>
                  <a:lnTo>
                    <a:pt x="70116" y="2375928"/>
                  </a:lnTo>
                  <a:lnTo>
                    <a:pt x="70116" y="2372880"/>
                  </a:lnTo>
                  <a:close/>
                  <a:moveTo>
                    <a:pt x="73152" y="1828812"/>
                  </a:moveTo>
                  <a:lnTo>
                    <a:pt x="71628" y="1825764"/>
                  </a:lnTo>
                  <a:lnTo>
                    <a:pt x="68580" y="1824240"/>
                  </a:lnTo>
                  <a:lnTo>
                    <a:pt x="65532" y="1825764"/>
                  </a:lnTo>
                  <a:lnTo>
                    <a:pt x="60960" y="1830336"/>
                  </a:lnTo>
                  <a:lnTo>
                    <a:pt x="54864" y="1834908"/>
                  </a:lnTo>
                  <a:lnTo>
                    <a:pt x="47244" y="1839480"/>
                  </a:lnTo>
                  <a:lnTo>
                    <a:pt x="41148" y="1844052"/>
                  </a:lnTo>
                  <a:lnTo>
                    <a:pt x="33528" y="1848624"/>
                  </a:lnTo>
                  <a:lnTo>
                    <a:pt x="21336" y="1857768"/>
                  </a:lnTo>
                  <a:lnTo>
                    <a:pt x="16764" y="1862340"/>
                  </a:lnTo>
                  <a:lnTo>
                    <a:pt x="15240" y="1863864"/>
                  </a:lnTo>
                  <a:lnTo>
                    <a:pt x="13716" y="1866912"/>
                  </a:lnTo>
                  <a:lnTo>
                    <a:pt x="15240" y="1871484"/>
                  </a:lnTo>
                  <a:lnTo>
                    <a:pt x="19812" y="1873008"/>
                  </a:lnTo>
                  <a:lnTo>
                    <a:pt x="21336" y="1871484"/>
                  </a:lnTo>
                  <a:lnTo>
                    <a:pt x="22860" y="1869960"/>
                  </a:lnTo>
                  <a:lnTo>
                    <a:pt x="24384" y="1869960"/>
                  </a:lnTo>
                  <a:lnTo>
                    <a:pt x="27432" y="1865388"/>
                  </a:lnTo>
                  <a:lnTo>
                    <a:pt x="31496" y="1862340"/>
                  </a:lnTo>
                  <a:lnTo>
                    <a:pt x="45720" y="1851672"/>
                  </a:lnTo>
                  <a:lnTo>
                    <a:pt x="60960" y="1842528"/>
                  </a:lnTo>
                  <a:lnTo>
                    <a:pt x="67056" y="1837956"/>
                  </a:lnTo>
                  <a:lnTo>
                    <a:pt x="71628" y="1833384"/>
                  </a:lnTo>
                  <a:lnTo>
                    <a:pt x="71628" y="1831860"/>
                  </a:lnTo>
                  <a:lnTo>
                    <a:pt x="73152" y="1828812"/>
                  </a:lnTo>
                  <a:close/>
                  <a:moveTo>
                    <a:pt x="86868" y="1588020"/>
                  </a:moveTo>
                  <a:lnTo>
                    <a:pt x="83820" y="1560588"/>
                  </a:lnTo>
                  <a:lnTo>
                    <a:pt x="82296" y="1545348"/>
                  </a:lnTo>
                  <a:lnTo>
                    <a:pt x="82296" y="1539252"/>
                  </a:lnTo>
                  <a:lnTo>
                    <a:pt x="83820" y="1530108"/>
                  </a:lnTo>
                  <a:lnTo>
                    <a:pt x="85344" y="1525536"/>
                  </a:lnTo>
                  <a:lnTo>
                    <a:pt x="83820" y="1522488"/>
                  </a:lnTo>
                  <a:lnTo>
                    <a:pt x="80772" y="1519440"/>
                  </a:lnTo>
                  <a:lnTo>
                    <a:pt x="77724" y="1520964"/>
                  </a:lnTo>
                  <a:lnTo>
                    <a:pt x="76200" y="1524012"/>
                  </a:lnTo>
                  <a:lnTo>
                    <a:pt x="74676" y="1528584"/>
                  </a:lnTo>
                  <a:lnTo>
                    <a:pt x="73152" y="1537728"/>
                  </a:lnTo>
                  <a:lnTo>
                    <a:pt x="73152" y="1560588"/>
                  </a:lnTo>
                  <a:lnTo>
                    <a:pt x="74676" y="1575828"/>
                  </a:lnTo>
                  <a:lnTo>
                    <a:pt x="77724" y="1589544"/>
                  </a:lnTo>
                  <a:lnTo>
                    <a:pt x="77724" y="1591068"/>
                  </a:lnTo>
                  <a:lnTo>
                    <a:pt x="79248" y="1595640"/>
                  </a:lnTo>
                  <a:lnTo>
                    <a:pt x="82296" y="1595640"/>
                  </a:lnTo>
                  <a:lnTo>
                    <a:pt x="86868" y="1594116"/>
                  </a:lnTo>
                  <a:lnTo>
                    <a:pt x="86868" y="1588020"/>
                  </a:lnTo>
                  <a:close/>
                  <a:moveTo>
                    <a:pt x="94488" y="1420380"/>
                  </a:moveTo>
                  <a:lnTo>
                    <a:pt x="92964" y="1417332"/>
                  </a:lnTo>
                  <a:lnTo>
                    <a:pt x="88392" y="1415808"/>
                  </a:lnTo>
                  <a:lnTo>
                    <a:pt x="85344" y="1417332"/>
                  </a:lnTo>
                  <a:lnTo>
                    <a:pt x="83820" y="1420380"/>
                  </a:lnTo>
                  <a:lnTo>
                    <a:pt x="83820" y="1460004"/>
                  </a:lnTo>
                  <a:lnTo>
                    <a:pt x="85344" y="1466100"/>
                  </a:lnTo>
                  <a:lnTo>
                    <a:pt x="85344" y="1476768"/>
                  </a:lnTo>
                  <a:lnTo>
                    <a:pt x="83820" y="1482864"/>
                  </a:lnTo>
                  <a:lnTo>
                    <a:pt x="83820" y="1490484"/>
                  </a:lnTo>
                  <a:lnTo>
                    <a:pt x="86868" y="1492008"/>
                  </a:lnTo>
                  <a:lnTo>
                    <a:pt x="91440" y="1492008"/>
                  </a:lnTo>
                  <a:lnTo>
                    <a:pt x="92964" y="1488960"/>
                  </a:lnTo>
                  <a:lnTo>
                    <a:pt x="94488" y="1482864"/>
                  </a:lnTo>
                  <a:lnTo>
                    <a:pt x="94488" y="1420380"/>
                  </a:lnTo>
                  <a:close/>
                  <a:moveTo>
                    <a:pt x="108204" y="1693176"/>
                  </a:moveTo>
                  <a:lnTo>
                    <a:pt x="106680" y="1685556"/>
                  </a:lnTo>
                  <a:lnTo>
                    <a:pt x="106680" y="1677936"/>
                  </a:lnTo>
                  <a:lnTo>
                    <a:pt x="105156" y="1671840"/>
                  </a:lnTo>
                  <a:lnTo>
                    <a:pt x="94488" y="1627644"/>
                  </a:lnTo>
                  <a:lnTo>
                    <a:pt x="88392" y="1623072"/>
                  </a:lnTo>
                  <a:lnTo>
                    <a:pt x="85344" y="1626120"/>
                  </a:lnTo>
                  <a:lnTo>
                    <a:pt x="85344" y="1629168"/>
                  </a:lnTo>
                  <a:lnTo>
                    <a:pt x="86868" y="1639836"/>
                  </a:lnTo>
                  <a:lnTo>
                    <a:pt x="91440" y="1656600"/>
                  </a:lnTo>
                  <a:lnTo>
                    <a:pt x="94488" y="1665744"/>
                  </a:lnTo>
                  <a:lnTo>
                    <a:pt x="96012" y="1673364"/>
                  </a:lnTo>
                  <a:lnTo>
                    <a:pt x="96012" y="1679460"/>
                  </a:lnTo>
                  <a:lnTo>
                    <a:pt x="99060" y="1694700"/>
                  </a:lnTo>
                  <a:lnTo>
                    <a:pt x="102108" y="1697748"/>
                  </a:lnTo>
                  <a:lnTo>
                    <a:pt x="105156" y="1697748"/>
                  </a:lnTo>
                  <a:lnTo>
                    <a:pt x="108204" y="1696224"/>
                  </a:lnTo>
                  <a:lnTo>
                    <a:pt x="108204" y="1693176"/>
                  </a:lnTo>
                  <a:close/>
                  <a:moveTo>
                    <a:pt x="108216" y="1728216"/>
                  </a:moveTo>
                  <a:lnTo>
                    <a:pt x="105156" y="1726692"/>
                  </a:lnTo>
                  <a:lnTo>
                    <a:pt x="100584" y="1726692"/>
                  </a:lnTo>
                  <a:lnTo>
                    <a:pt x="99060" y="1729740"/>
                  </a:lnTo>
                  <a:lnTo>
                    <a:pt x="99060" y="1731264"/>
                  </a:lnTo>
                  <a:lnTo>
                    <a:pt x="96012" y="1740420"/>
                  </a:lnTo>
                  <a:lnTo>
                    <a:pt x="94488" y="1751088"/>
                  </a:lnTo>
                  <a:lnTo>
                    <a:pt x="91440" y="1761756"/>
                  </a:lnTo>
                  <a:lnTo>
                    <a:pt x="80772" y="1793760"/>
                  </a:lnTo>
                  <a:lnTo>
                    <a:pt x="80772" y="1796808"/>
                  </a:lnTo>
                  <a:lnTo>
                    <a:pt x="83820" y="1799856"/>
                  </a:lnTo>
                  <a:lnTo>
                    <a:pt x="86868" y="1799856"/>
                  </a:lnTo>
                  <a:lnTo>
                    <a:pt x="89916" y="1796808"/>
                  </a:lnTo>
                  <a:lnTo>
                    <a:pt x="97536" y="1773948"/>
                  </a:lnTo>
                  <a:lnTo>
                    <a:pt x="103632" y="1752612"/>
                  </a:lnTo>
                  <a:lnTo>
                    <a:pt x="105156" y="1743468"/>
                  </a:lnTo>
                  <a:lnTo>
                    <a:pt x="108216" y="1732788"/>
                  </a:lnTo>
                  <a:lnTo>
                    <a:pt x="108216" y="1728216"/>
                  </a:lnTo>
                  <a:close/>
                  <a:moveTo>
                    <a:pt x="124968" y="1324356"/>
                  </a:moveTo>
                  <a:lnTo>
                    <a:pt x="121920" y="1322832"/>
                  </a:lnTo>
                  <a:lnTo>
                    <a:pt x="117348" y="1324356"/>
                  </a:lnTo>
                  <a:lnTo>
                    <a:pt x="114300" y="1325892"/>
                  </a:lnTo>
                  <a:lnTo>
                    <a:pt x="96012" y="1344180"/>
                  </a:lnTo>
                  <a:lnTo>
                    <a:pt x="92964" y="1348752"/>
                  </a:lnTo>
                  <a:lnTo>
                    <a:pt x="89916" y="1354848"/>
                  </a:lnTo>
                  <a:lnTo>
                    <a:pt x="86868" y="1359420"/>
                  </a:lnTo>
                  <a:lnTo>
                    <a:pt x="85344" y="1365516"/>
                  </a:lnTo>
                  <a:lnTo>
                    <a:pt x="85344" y="1367040"/>
                  </a:lnTo>
                  <a:lnTo>
                    <a:pt x="83820" y="1379232"/>
                  </a:lnTo>
                  <a:lnTo>
                    <a:pt x="83820" y="1382280"/>
                  </a:lnTo>
                  <a:lnTo>
                    <a:pt x="85344" y="1386852"/>
                  </a:lnTo>
                  <a:lnTo>
                    <a:pt x="88392" y="1388376"/>
                  </a:lnTo>
                  <a:lnTo>
                    <a:pt x="92964" y="1386852"/>
                  </a:lnTo>
                  <a:lnTo>
                    <a:pt x="94488" y="1382280"/>
                  </a:lnTo>
                  <a:lnTo>
                    <a:pt x="94488" y="1368564"/>
                  </a:lnTo>
                  <a:lnTo>
                    <a:pt x="94996" y="1367040"/>
                  </a:lnTo>
                  <a:lnTo>
                    <a:pt x="96012" y="1363992"/>
                  </a:lnTo>
                  <a:lnTo>
                    <a:pt x="97536" y="1357896"/>
                  </a:lnTo>
                  <a:lnTo>
                    <a:pt x="97536" y="1359420"/>
                  </a:lnTo>
                  <a:lnTo>
                    <a:pt x="98552" y="1357896"/>
                  </a:lnTo>
                  <a:lnTo>
                    <a:pt x="103632" y="1350276"/>
                  </a:lnTo>
                  <a:lnTo>
                    <a:pt x="111252" y="1341132"/>
                  </a:lnTo>
                  <a:lnTo>
                    <a:pt x="115824" y="1338084"/>
                  </a:lnTo>
                  <a:lnTo>
                    <a:pt x="118872" y="1333512"/>
                  </a:lnTo>
                  <a:lnTo>
                    <a:pt x="123444" y="1331988"/>
                  </a:lnTo>
                  <a:lnTo>
                    <a:pt x="124968" y="1328940"/>
                  </a:lnTo>
                  <a:lnTo>
                    <a:pt x="124968" y="1324356"/>
                  </a:lnTo>
                  <a:close/>
                  <a:moveTo>
                    <a:pt x="134124" y="2459748"/>
                  </a:moveTo>
                  <a:lnTo>
                    <a:pt x="132600" y="2455176"/>
                  </a:lnTo>
                  <a:lnTo>
                    <a:pt x="114312" y="2430792"/>
                  </a:lnTo>
                  <a:lnTo>
                    <a:pt x="109740" y="2423172"/>
                  </a:lnTo>
                  <a:lnTo>
                    <a:pt x="103644" y="2415552"/>
                  </a:lnTo>
                  <a:lnTo>
                    <a:pt x="97548" y="2406408"/>
                  </a:lnTo>
                  <a:lnTo>
                    <a:pt x="92976" y="2401836"/>
                  </a:lnTo>
                  <a:lnTo>
                    <a:pt x="89928" y="2400312"/>
                  </a:lnTo>
                  <a:lnTo>
                    <a:pt x="86880" y="2401836"/>
                  </a:lnTo>
                  <a:lnTo>
                    <a:pt x="85356" y="2404884"/>
                  </a:lnTo>
                  <a:lnTo>
                    <a:pt x="86880" y="2407932"/>
                  </a:lnTo>
                  <a:lnTo>
                    <a:pt x="96024" y="2421648"/>
                  </a:lnTo>
                  <a:lnTo>
                    <a:pt x="102120" y="2427744"/>
                  </a:lnTo>
                  <a:lnTo>
                    <a:pt x="106692" y="2435364"/>
                  </a:lnTo>
                  <a:lnTo>
                    <a:pt x="115836" y="2449080"/>
                  </a:lnTo>
                  <a:lnTo>
                    <a:pt x="124980" y="2461272"/>
                  </a:lnTo>
                  <a:lnTo>
                    <a:pt x="126504" y="2462796"/>
                  </a:lnTo>
                  <a:lnTo>
                    <a:pt x="129552" y="2464320"/>
                  </a:lnTo>
                  <a:lnTo>
                    <a:pt x="132600" y="2462796"/>
                  </a:lnTo>
                  <a:lnTo>
                    <a:pt x="134124" y="2459748"/>
                  </a:lnTo>
                  <a:close/>
                  <a:moveTo>
                    <a:pt x="219468" y="2517660"/>
                  </a:moveTo>
                  <a:lnTo>
                    <a:pt x="216420" y="2516136"/>
                  </a:lnTo>
                  <a:lnTo>
                    <a:pt x="213372" y="2513088"/>
                  </a:lnTo>
                  <a:lnTo>
                    <a:pt x="204228" y="2508516"/>
                  </a:lnTo>
                  <a:lnTo>
                    <a:pt x="196608" y="2502420"/>
                  </a:lnTo>
                  <a:lnTo>
                    <a:pt x="188988" y="2499372"/>
                  </a:lnTo>
                  <a:lnTo>
                    <a:pt x="182892" y="2494800"/>
                  </a:lnTo>
                  <a:lnTo>
                    <a:pt x="176796" y="2491752"/>
                  </a:lnTo>
                  <a:lnTo>
                    <a:pt x="173748" y="2488704"/>
                  </a:lnTo>
                  <a:lnTo>
                    <a:pt x="169176" y="2485656"/>
                  </a:lnTo>
                  <a:lnTo>
                    <a:pt x="166128" y="2484132"/>
                  </a:lnTo>
                  <a:lnTo>
                    <a:pt x="161556" y="2481084"/>
                  </a:lnTo>
                  <a:lnTo>
                    <a:pt x="156984" y="2479560"/>
                  </a:lnTo>
                  <a:lnTo>
                    <a:pt x="153936" y="2481084"/>
                  </a:lnTo>
                  <a:lnTo>
                    <a:pt x="153936" y="2484132"/>
                  </a:lnTo>
                  <a:lnTo>
                    <a:pt x="155460" y="2488704"/>
                  </a:lnTo>
                  <a:lnTo>
                    <a:pt x="164604" y="2494800"/>
                  </a:lnTo>
                  <a:lnTo>
                    <a:pt x="167652" y="2496324"/>
                  </a:lnTo>
                  <a:lnTo>
                    <a:pt x="172224" y="2499372"/>
                  </a:lnTo>
                  <a:lnTo>
                    <a:pt x="178320" y="2502420"/>
                  </a:lnTo>
                  <a:lnTo>
                    <a:pt x="190512" y="2511564"/>
                  </a:lnTo>
                  <a:lnTo>
                    <a:pt x="199656" y="2516136"/>
                  </a:lnTo>
                  <a:lnTo>
                    <a:pt x="208800" y="2522232"/>
                  </a:lnTo>
                  <a:lnTo>
                    <a:pt x="211848" y="2523756"/>
                  </a:lnTo>
                  <a:lnTo>
                    <a:pt x="216420" y="2523756"/>
                  </a:lnTo>
                  <a:lnTo>
                    <a:pt x="219468" y="2522232"/>
                  </a:lnTo>
                  <a:lnTo>
                    <a:pt x="219468" y="2517660"/>
                  </a:lnTo>
                  <a:close/>
                  <a:moveTo>
                    <a:pt x="227076" y="1321308"/>
                  </a:moveTo>
                  <a:lnTo>
                    <a:pt x="222504" y="1319784"/>
                  </a:lnTo>
                  <a:lnTo>
                    <a:pt x="199644" y="1319784"/>
                  </a:lnTo>
                  <a:lnTo>
                    <a:pt x="190500" y="1321308"/>
                  </a:lnTo>
                  <a:lnTo>
                    <a:pt x="181356" y="1324356"/>
                  </a:lnTo>
                  <a:lnTo>
                    <a:pt x="172212" y="1325892"/>
                  </a:lnTo>
                  <a:lnTo>
                    <a:pt x="153924" y="1325892"/>
                  </a:lnTo>
                  <a:lnTo>
                    <a:pt x="152400" y="1328940"/>
                  </a:lnTo>
                  <a:lnTo>
                    <a:pt x="152400" y="1333512"/>
                  </a:lnTo>
                  <a:lnTo>
                    <a:pt x="155448" y="1335036"/>
                  </a:lnTo>
                  <a:lnTo>
                    <a:pt x="158496" y="1335036"/>
                  </a:lnTo>
                  <a:lnTo>
                    <a:pt x="163068" y="1336560"/>
                  </a:lnTo>
                  <a:lnTo>
                    <a:pt x="164592" y="1336560"/>
                  </a:lnTo>
                  <a:lnTo>
                    <a:pt x="210312" y="1328940"/>
                  </a:lnTo>
                  <a:lnTo>
                    <a:pt x="222504" y="1328940"/>
                  </a:lnTo>
                  <a:lnTo>
                    <a:pt x="225552" y="1327416"/>
                  </a:lnTo>
                  <a:lnTo>
                    <a:pt x="227076" y="1324356"/>
                  </a:lnTo>
                  <a:lnTo>
                    <a:pt x="227076" y="1321308"/>
                  </a:lnTo>
                  <a:close/>
                  <a:moveTo>
                    <a:pt x="309384" y="2571000"/>
                  </a:moveTo>
                  <a:lnTo>
                    <a:pt x="307860" y="2567952"/>
                  </a:lnTo>
                  <a:lnTo>
                    <a:pt x="304812" y="2566428"/>
                  </a:lnTo>
                  <a:lnTo>
                    <a:pt x="286524" y="2555760"/>
                  </a:lnTo>
                  <a:lnTo>
                    <a:pt x="269760" y="2546616"/>
                  </a:lnTo>
                  <a:lnTo>
                    <a:pt x="252996" y="2535948"/>
                  </a:lnTo>
                  <a:lnTo>
                    <a:pt x="249948" y="2534424"/>
                  </a:lnTo>
                  <a:lnTo>
                    <a:pt x="246900" y="2534424"/>
                  </a:lnTo>
                  <a:lnTo>
                    <a:pt x="243852" y="2535948"/>
                  </a:lnTo>
                  <a:lnTo>
                    <a:pt x="242328" y="2540520"/>
                  </a:lnTo>
                  <a:lnTo>
                    <a:pt x="245376" y="2543568"/>
                  </a:lnTo>
                  <a:lnTo>
                    <a:pt x="248424" y="2545092"/>
                  </a:lnTo>
                  <a:lnTo>
                    <a:pt x="263664" y="2554236"/>
                  </a:lnTo>
                  <a:lnTo>
                    <a:pt x="300240" y="2575572"/>
                  </a:lnTo>
                  <a:lnTo>
                    <a:pt x="303288" y="2577096"/>
                  </a:lnTo>
                  <a:lnTo>
                    <a:pt x="306336" y="2577096"/>
                  </a:lnTo>
                  <a:lnTo>
                    <a:pt x="309384" y="2575572"/>
                  </a:lnTo>
                  <a:lnTo>
                    <a:pt x="309384" y="2571000"/>
                  </a:lnTo>
                  <a:close/>
                  <a:moveTo>
                    <a:pt x="332244" y="1319784"/>
                  </a:moveTo>
                  <a:lnTo>
                    <a:pt x="330720" y="1316736"/>
                  </a:lnTo>
                  <a:lnTo>
                    <a:pt x="326136" y="1315212"/>
                  </a:lnTo>
                  <a:lnTo>
                    <a:pt x="320040" y="1315212"/>
                  </a:lnTo>
                  <a:lnTo>
                    <a:pt x="292608" y="1319784"/>
                  </a:lnTo>
                  <a:lnTo>
                    <a:pt x="260604" y="1319784"/>
                  </a:lnTo>
                  <a:lnTo>
                    <a:pt x="257556" y="1321308"/>
                  </a:lnTo>
                  <a:lnTo>
                    <a:pt x="256032" y="1324356"/>
                  </a:lnTo>
                  <a:lnTo>
                    <a:pt x="257556" y="1328940"/>
                  </a:lnTo>
                  <a:lnTo>
                    <a:pt x="260604" y="1330464"/>
                  </a:lnTo>
                  <a:lnTo>
                    <a:pt x="284988" y="1330464"/>
                  </a:lnTo>
                  <a:lnTo>
                    <a:pt x="321564" y="1324356"/>
                  </a:lnTo>
                  <a:lnTo>
                    <a:pt x="327660" y="1324356"/>
                  </a:lnTo>
                  <a:lnTo>
                    <a:pt x="330720" y="1322832"/>
                  </a:lnTo>
                  <a:lnTo>
                    <a:pt x="332244" y="1319784"/>
                  </a:lnTo>
                  <a:close/>
                  <a:moveTo>
                    <a:pt x="400824" y="2624340"/>
                  </a:moveTo>
                  <a:lnTo>
                    <a:pt x="397776" y="2621292"/>
                  </a:lnTo>
                  <a:lnTo>
                    <a:pt x="342912" y="2589288"/>
                  </a:lnTo>
                  <a:lnTo>
                    <a:pt x="336816" y="2586240"/>
                  </a:lnTo>
                  <a:lnTo>
                    <a:pt x="333768" y="2589288"/>
                  </a:lnTo>
                  <a:lnTo>
                    <a:pt x="333768" y="2592336"/>
                  </a:lnTo>
                  <a:lnTo>
                    <a:pt x="335292" y="2595384"/>
                  </a:lnTo>
                  <a:lnTo>
                    <a:pt x="336816" y="2596908"/>
                  </a:lnTo>
                  <a:lnTo>
                    <a:pt x="356628" y="2607576"/>
                  </a:lnTo>
                  <a:lnTo>
                    <a:pt x="393204" y="2628912"/>
                  </a:lnTo>
                  <a:lnTo>
                    <a:pt x="396252" y="2630436"/>
                  </a:lnTo>
                  <a:lnTo>
                    <a:pt x="399300" y="2627388"/>
                  </a:lnTo>
                  <a:lnTo>
                    <a:pt x="400824" y="2624340"/>
                  </a:lnTo>
                  <a:close/>
                  <a:moveTo>
                    <a:pt x="405384" y="1376184"/>
                  </a:moveTo>
                  <a:lnTo>
                    <a:pt x="403860" y="1370088"/>
                  </a:lnTo>
                  <a:lnTo>
                    <a:pt x="402336" y="1362468"/>
                  </a:lnTo>
                  <a:lnTo>
                    <a:pt x="402336" y="1360944"/>
                  </a:lnTo>
                  <a:lnTo>
                    <a:pt x="400812" y="1357896"/>
                  </a:lnTo>
                  <a:lnTo>
                    <a:pt x="399288" y="1354848"/>
                  </a:lnTo>
                  <a:lnTo>
                    <a:pt x="399288" y="1353324"/>
                  </a:lnTo>
                  <a:lnTo>
                    <a:pt x="396240" y="1348752"/>
                  </a:lnTo>
                  <a:lnTo>
                    <a:pt x="391668" y="1342656"/>
                  </a:lnTo>
                  <a:lnTo>
                    <a:pt x="382524" y="1331988"/>
                  </a:lnTo>
                  <a:lnTo>
                    <a:pt x="376428" y="1327416"/>
                  </a:lnTo>
                  <a:lnTo>
                    <a:pt x="371856" y="1322844"/>
                  </a:lnTo>
                  <a:lnTo>
                    <a:pt x="367284" y="1319796"/>
                  </a:lnTo>
                  <a:lnTo>
                    <a:pt x="362712" y="1318272"/>
                  </a:lnTo>
                  <a:lnTo>
                    <a:pt x="359664" y="1319796"/>
                  </a:lnTo>
                  <a:lnTo>
                    <a:pt x="359664" y="1324368"/>
                  </a:lnTo>
                  <a:lnTo>
                    <a:pt x="361188" y="1327416"/>
                  </a:lnTo>
                  <a:lnTo>
                    <a:pt x="370332" y="1333512"/>
                  </a:lnTo>
                  <a:lnTo>
                    <a:pt x="374904" y="1338084"/>
                  </a:lnTo>
                  <a:lnTo>
                    <a:pt x="384048" y="1348752"/>
                  </a:lnTo>
                  <a:lnTo>
                    <a:pt x="388620" y="1353324"/>
                  </a:lnTo>
                  <a:lnTo>
                    <a:pt x="391668" y="1359420"/>
                  </a:lnTo>
                  <a:lnTo>
                    <a:pt x="391668" y="1357896"/>
                  </a:lnTo>
                  <a:lnTo>
                    <a:pt x="394716" y="1370088"/>
                  </a:lnTo>
                  <a:lnTo>
                    <a:pt x="394716" y="1376184"/>
                  </a:lnTo>
                  <a:lnTo>
                    <a:pt x="397764" y="1380756"/>
                  </a:lnTo>
                  <a:lnTo>
                    <a:pt x="400812" y="1380756"/>
                  </a:lnTo>
                  <a:lnTo>
                    <a:pt x="403860" y="1379232"/>
                  </a:lnTo>
                  <a:lnTo>
                    <a:pt x="405384" y="1376184"/>
                  </a:lnTo>
                  <a:close/>
                  <a:moveTo>
                    <a:pt x="457200" y="1356372"/>
                  </a:moveTo>
                  <a:lnTo>
                    <a:pt x="455676" y="1353324"/>
                  </a:lnTo>
                  <a:lnTo>
                    <a:pt x="451104" y="1353324"/>
                  </a:lnTo>
                  <a:lnTo>
                    <a:pt x="449580" y="1354848"/>
                  </a:lnTo>
                  <a:lnTo>
                    <a:pt x="445008" y="1360944"/>
                  </a:lnTo>
                  <a:lnTo>
                    <a:pt x="435864" y="1374660"/>
                  </a:lnTo>
                  <a:lnTo>
                    <a:pt x="431292" y="1380756"/>
                  </a:lnTo>
                  <a:lnTo>
                    <a:pt x="425196" y="1386852"/>
                  </a:lnTo>
                  <a:lnTo>
                    <a:pt x="416052" y="1399044"/>
                  </a:lnTo>
                  <a:lnTo>
                    <a:pt x="411480" y="1402092"/>
                  </a:lnTo>
                  <a:lnTo>
                    <a:pt x="409956" y="1403616"/>
                  </a:lnTo>
                  <a:lnTo>
                    <a:pt x="408432" y="1403616"/>
                  </a:lnTo>
                  <a:lnTo>
                    <a:pt x="406908" y="1406664"/>
                  </a:lnTo>
                  <a:lnTo>
                    <a:pt x="406908" y="1409712"/>
                  </a:lnTo>
                  <a:lnTo>
                    <a:pt x="409956" y="1412760"/>
                  </a:lnTo>
                  <a:lnTo>
                    <a:pt x="413004" y="1412760"/>
                  </a:lnTo>
                  <a:lnTo>
                    <a:pt x="414528" y="1411236"/>
                  </a:lnTo>
                  <a:lnTo>
                    <a:pt x="417576" y="1409712"/>
                  </a:lnTo>
                  <a:lnTo>
                    <a:pt x="428244" y="1399044"/>
                  </a:lnTo>
                  <a:lnTo>
                    <a:pt x="432816" y="1392948"/>
                  </a:lnTo>
                  <a:lnTo>
                    <a:pt x="438912" y="1386852"/>
                  </a:lnTo>
                  <a:lnTo>
                    <a:pt x="443484" y="1380756"/>
                  </a:lnTo>
                  <a:lnTo>
                    <a:pt x="446532" y="1374660"/>
                  </a:lnTo>
                  <a:lnTo>
                    <a:pt x="454152" y="1365516"/>
                  </a:lnTo>
                  <a:lnTo>
                    <a:pt x="457200" y="1359420"/>
                  </a:lnTo>
                  <a:lnTo>
                    <a:pt x="457200" y="1356372"/>
                  </a:lnTo>
                  <a:close/>
                  <a:moveTo>
                    <a:pt x="489204" y="1274076"/>
                  </a:moveTo>
                  <a:lnTo>
                    <a:pt x="487680" y="1271028"/>
                  </a:lnTo>
                  <a:lnTo>
                    <a:pt x="484632" y="1269504"/>
                  </a:lnTo>
                  <a:lnTo>
                    <a:pt x="480060" y="1269504"/>
                  </a:lnTo>
                  <a:lnTo>
                    <a:pt x="472440" y="1271028"/>
                  </a:lnTo>
                  <a:lnTo>
                    <a:pt x="466344" y="1274076"/>
                  </a:lnTo>
                  <a:lnTo>
                    <a:pt x="464820" y="1274076"/>
                  </a:lnTo>
                  <a:lnTo>
                    <a:pt x="460248" y="1275600"/>
                  </a:lnTo>
                  <a:lnTo>
                    <a:pt x="455676" y="1280172"/>
                  </a:lnTo>
                  <a:lnTo>
                    <a:pt x="454152" y="1283220"/>
                  </a:lnTo>
                  <a:lnTo>
                    <a:pt x="452628" y="1287792"/>
                  </a:lnTo>
                  <a:lnTo>
                    <a:pt x="452628" y="1295412"/>
                  </a:lnTo>
                  <a:lnTo>
                    <a:pt x="458724" y="1319796"/>
                  </a:lnTo>
                  <a:lnTo>
                    <a:pt x="458724" y="1321320"/>
                  </a:lnTo>
                  <a:lnTo>
                    <a:pt x="460248" y="1325892"/>
                  </a:lnTo>
                  <a:lnTo>
                    <a:pt x="464820" y="1325892"/>
                  </a:lnTo>
                  <a:lnTo>
                    <a:pt x="467868" y="1324368"/>
                  </a:lnTo>
                  <a:lnTo>
                    <a:pt x="467868" y="1318272"/>
                  </a:lnTo>
                  <a:lnTo>
                    <a:pt x="466344" y="1312176"/>
                  </a:lnTo>
                  <a:lnTo>
                    <a:pt x="464820" y="1304556"/>
                  </a:lnTo>
                  <a:lnTo>
                    <a:pt x="463296" y="1299984"/>
                  </a:lnTo>
                  <a:lnTo>
                    <a:pt x="461772" y="1293888"/>
                  </a:lnTo>
                  <a:lnTo>
                    <a:pt x="461772" y="1289316"/>
                  </a:lnTo>
                  <a:lnTo>
                    <a:pt x="462280" y="1287792"/>
                  </a:lnTo>
                  <a:lnTo>
                    <a:pt x="462534" y="1287030"/>
                  </a:lnTo>
                  <a:lnTo>
                    <a:pt x="464820" y="1284744"/>
                  </a:lnTo>
                  <a:lnTo>
                    <a:pt x="467106" y="1283220"/>
                  </a:lnTo>
                  <a:lnTo>
                    <a:pt x="469392" y="1281696"/>
                  </a:lnTo>
                  <a:lnTo>
                    <a:pt x="467868" y="1283220"/>
                  </a:lnTo>
                  <a:lnTo>
                    <a:pt x="470916" y="1281696"/>
                  </a:lnTo>
                  <a:lnTo>
                    <a:pt x="473964" y="1280172"/>
                  </a:lnTo>
                  <a:lnTo>
                    <a:pt x="481584" y="1280172"/>
                  </a:lnTo>
                  <a:lnTo>
                    <a:pt x="486156" y="1278648"/>
                  </a:lnTo>
                  <a:lnTo>
                    <a:pt x="489204" y="1277124"/>
                  </a:lnTo>
                  <a:lnTo>
                    <a:pt x="489204" y="1274076"/>
                  </a:lnTo>
                  <a:close/>
                  <a:moveTo>
                    <a:pt x="490740" y="2674632"/>
                  </a:moveTo>
                  <a:lnTo>
                    <a:pt x="489216" y="2671584"/>
                  </a:lnTo>
                  <a:lnTo>
                    <a:pt x="486168" y="2670060"/>
                  </a:lnTo>
                  <a:lnTo>
                    <a:pt x="480072" y="2668536"/>
                  </a:lnTo>
                  <a:lnTo>
                    <a:pt x="473976" y="2663964"/>
                  </a:lnTo>
                  <a:lnTo>
                    <a:pt x="466356" y="2659392"/>
                  </a:lnTo>
                  <a:lnTo>
                    <a:pt x="461784" y="2657868"/>
                  </a:lnTo>
                  <a:lnTo>
                    <a:pt x="455688" y="2654820"/>
                  </a:lnTo>
                  <a:lnTo>
                    <a:pt x="431304" y="2639580"/>
                  </a:lnTo>
                  <a:lnTo>
                    <a:pt x="426732" y="2639580"/>
                  </a:lnTo>
                  <a:lnTo>
                    <a:pt x="423684" y="2645676"/>
                  </a:lnTo>
                  <a:lnTo>
                    <a:pt x="426732" y="2648724"/>
                  </a:lnTo>
                  <a:lnTo>
                    <a:pt x="438924" y="2656344"/>
                  </a:lnTo>
                  <a:lnTo>
                    <a:pt x="457212" y="2665488"/>
                  </a:lnTo>
                  <a:lnTo>
                    <a:pt x="461784" y="2668536"/>
                  </a:lnTo>
                  <a:lnTo>
                    <a:pt x="469404" y="2673108"/>
                  </a:lnTo>
                  <a:lnTo>
                    <a:pt x="484644" y="2680728"/>
                  </a:lnTo>
                  <a:lnTo>
                    <a:pt x="489216" y="2680728"/>
                  </a:lnTo>
                  <a:lnTo>
                    <a:pt x="490740" y="2679204"/>
                  </a:lnTo>
                  <a:lnTo>
                    <a:pt x="490740" y="2674632"/>
                  </a:lnTo>
                  <a:close/>
                  <a:moveTo>
                    <a:pt x="574548" y="1219200"/>
                  </a:moveTo>
                  <a:lnTo>
                    <a:pt x="573024" y="1216152"/>
                  </a:lnTo>
                  <a:lnTo>
                    <a:pt x="568452" y="1216152"/>
                  </a:lnTo>
                  <a:lnTo>
                    <a:pt x="557784" y="1219200"/>
                  </a:lnTo>
                  <a:lnTo>
                    <a:pt x="548640" y="1223772"/>
                  </a:lnTo>
                  <a:lnTo>
                    <a:pt x="539496" y="1226820"/>
                  </a:lnTo>
                  <a:lnTo>
                    <a:pt x="531876" y="1232916"/>
                  </a:lnTo>
                  <a:lnTo>
                    <a:pt x="530352" y="1232916"/>
                  </a:lnTo>
                  <a:lnTo>
                    <a:pt x="522732" y="1240548"/>
                  </a:lnTo>
                  <a:lnTo>
                    <a:pt x="513588" y="1254264"/>
                  </a:lnTo>
                  <a:lnTo>
                    <a:pt x="512064" y="1258836"/>
                  </a:lnTo>
                  <a:lnTo>
                    <a:pt x="515112" y="1261884"/>
                  </a:lnTo>
                  <a:lnTo>
                    <a:pt x="518160" y="1261884"/>
                  </a:lnTo>
                  <a:lnTo>
                    <a:pt x="521208" y="1260360"/>
                  </a:lnTo>
                  <a:lnTo>
                    <a:pt x="530352" y="1246644"/>
                  </a:lnTo>
                  <a:lnTo>
                    <a:pt x="536448" y="1240548"/>
                  </a:lnTo>
                  <a:lnTo>
                    <a:pt x="551688" y="1231392"/>
                  </a:lnTo>
                  <a:lnTo>
                    <a:pt x="560832" y="1228344"/>
                  </a:lnTo>
                  <a:lnTo>
                    <a:pt x="571500" y="1225296"/>
                  </a:lnTo>
                  <a:lnTo>
                    <a:pt x="574548" y="1222248"/>
                  </a:lnTo>
                  <a:lnTo>
                    <a:pt x="574548" y="1219200"/>
                  </a:lnTo>
                  <a:close/>
                  <a:moveTo>
                    <a:pt x="574560" y="2727972"/>
                  </a:moveTo>
                  <a:lnTo>
                    <a:pt x="573036" y="2724924"/>
                  </a:lnTo>
                  <a:lnTo>
                    <a:pt x="571512" y="2723400"/>
                  </a:lnTo>
                  <a:lnTo>
                    <a:pt x="562368" y="2718828"/>
                  </a:lnTo>
                  <a:lnTo>
                    <a:pt x="554748" y="2712732"/>
                  </a:lnTo>
                  <a:lnTo>
                    <a:pt x="545604" y="2706636"/>
                  </a:lnTo>
                  <a:lnTo>
                    <a:pt x="537984" y="2702064"/>
                  </a:lnTo>
                  <a:lnTo>
                    <a:pt x="531888" y="2695968"/>
                  </a:lnTo>
                  <a:lnTo>
                    <a:pt x="525792" y="2691396"/>
                  </a:lnTo>
                  <a:lnTo>
                    <a:pt x="521220" y="2688348"/>
                  </a:lnTo>
                  <a:lnTo>
                    <a:pt x="515112" y="2685288"/>
                  </a:lnTo>
                  <a:lnTo>
                    <a:pt x="512064" y="2686812"/>
                  </a:lnTo>
                  <a:lnTo>
                    <a:pt x="510540" y="2691396"/>
                  </a:lnTo>
                  <a:lnTo>
                    <a:pt x="512064" y="2694444"/>
                  </a:lnTo>
                  <a:lnTo>
                    <a:pt x="515112" y="2695968"/>
                  </a:lnTo>
                  <a:lnTo>
                    <a:pt x="519696" y="2699016"/>
                  </a:lnTo>
                  <a:lnTo>
                    <a:pt x="525792" y="2703588"/>
                  </a:lnTo>
                  <a:lnTo>
                    <a:pt x="533412" y="2709684"/>
                  </a:lnTo>
                  <a:lnTo>
                    <a:pt x="541032" y="2714256"/>
                  </a:lnTo>
                  <a:lnTo>
                    <a:pt x="548652" y="2720352"/>
                  </a:lnTo>
                  <a:lnTo>
                    <a:pt x="557796" y="2726448"/>
                  </a:lnTo>
                  <a:lnTo>
                    <a:pt x="565416" y="2732544"/>
                  </a:lnTo>
                  <a:lnTo>
                    <a:pt x="566940" y="2732544"/>
                  </a:lnTo>
                  <a:lnTo>
                    <a:pt x="569988" y="2734068"/>
                  </a:lnTo>
                  <a:lnTo>
                    <a:pt x="573036" y="2732544"/>
                  </a:lnTo>
                  <a:lnTo>
                    <a:pt x="574560" y="2727972"/>
                  </a:lnTo>
                  <a:close/>
                  <a:moveTo>
                    <a:pt x="655332" y="2795028"/>
                  </a:moveTo>
                  <a:lnTo>
                    <a:pt x="652284" y="2791980"/>
                  </a:lnTo>
                  <a:lnTo>
                    <a:pt x="652284" y="2790456"/>
                  </a:lnTo>
                  <a:lnTo>
                    <a:pt x="644664" y="2785884"/>
                  </a:lnTo>
                  <a:lnTo>
                    <a:pt x="635520" y="2781312"/>
                  </a:lnTo>
                  <a:lnTo>
                    <a:pt x="627900" y="2775216"/>
                  </a:lnTo>
                  <a:lnTo>
                    <a:pt x="615708" y="2766072"/>
                  </a:lnTo>
                  <a:lnTo>
                    <a:pt x="600468" y="2750832"/>
                  </a:lnTo>
                  <a:lnTo>
                    <a:pt x="597420" y="2749308"/>
                  </a:lnTo>
                  <a:lnTo>
                    <a:pt x="594372" y="2750832"/>
                  </a:lnTo>
                  <a:lnTo>
                    <a:pt x="592848" y="2753880"/>
                  </a:lnTo>
                  <a:lnTo>
                    <a:pt x="594372" y="2758452"/>
                  </a:lnTo>
                  <a:lnTo>
                    <a:pt x="609612" y="2773692"/>
                  </a:lnTo>
                  <a:lnTo>
                    <a:pt x="615708" y="2778264"/>
                  </a:lnTo>
                  <a:lnTo>
                    <a:pt x="623328" y="2782836"/>
                  </a:lnTo>
                  <a:lnTo>
                    <a:pt x="630948" y="2788932"/>
                  </a:lnTo>
                  <a:lnTo>
                    <a:pt x="638568" y="2793504"/>
                  </a:lnTo>
                  <a:lnTo>
                    <a:pt x="646188" y="2799600"/>
                  </a:lnTo>
                  <a:lnTo>
                    <a:pt x="650760" y="2799600"/>
                  </a:lnTo>
                  <a:lnTo>
                    <a:pt x="653808" y="2798076"/>
                  </a:lnTo>
                  <a:lnTo>
                    <a:pt x="655332" y="2795028"/>
                  </a:lnTo>
                  <a:close/>
                  <a:moveTo>
                    <a:pt x="676656" y="1203960"/>
                  </a:moveTo>
                  <a:lnTo>
                    <a:pt x="675132" y="1200912"/>
                  </a:lnTo>
                  <a:lnTo>
                    <a:pt x="672084" y="1199388"/>
                  </a:lnTo>
                  <a:lnTo>
                    <a:pt x="669036" y="1200912"/>
                  </a:lnTo>
                  <a:lnTo>
                    <a:pt x="664464" y="1200912"/>
                  </a:lnTo>
                  <a:lnTo>
                    <a:pt x="655320" y="1199388"/>
                  </a:lnTo>
                  <a:lnTo>
                    <a:pt x="627888" y="1199388"/>
                  </a:lnTo>
                  <a:lnTo>
                    <a:pt x="615696" y="1202436"/>
                  </a:lnTo>
                  <a:lnTo>
                    <a:pt x="608076" y="1203960"/>
                  </a:lnTo>
                  <a:lnTo>
                    <a:pt x="605028" y="1203960"/>
                  </a:lnTo>
                  <a:lnTo>
                    <a:pt x="601980" y="1207008"/>
                  </a:lnTo>
                  <a:lnTo>
                    <a:pt x="601980" y="1210056"/>
                  </a:lnTo>
                  <a:lnTo>
                    <a:pt x="605028" y="1213104"/>
                  </a:lnTo>
                  <a:lnTo>
                    <a:pt x="611124" y="1213104"/>
                  </a:lnTo>
                  <a:lnTo>
                    <a:pt x="629412" y="1208532"/>
                  </a:lnTo>
                  <a:lnTo>
                    <a:pt x="644652" y="1208532"/>
                  </a:lnTo>
                  <a:lnTo>
                    <a:pt x="655320" y="1210056"/>
                  </a:lnTo>
                  <a:lnTo>
                    <a:pt x="673608" y="1210056"/>
                  </a:lnTo>
                  <a:lnTo>
                    <a:pt x="675132" y="1208532"/>
                  </a:lnTo>
                  <a:lnTo>
                    <a:pt x="676656" y="1207008"/>
                  </a:lnTo>
                  <a:lnTo>
                    <a:pt x="676656" y="1203960"/>
                  </a:lnTo>
                  <a:close/>
                  <a:moveTo>
                    <a:pt x="726960" y="2869704"/>
                  </a:moveTo>
                  <a:lnTo>
                    <a:pt x="725436" y="2866656"/>
                  </a:lnTo>
                  <a:lnTo>
                    <a:pt x="723912" y="2865132"/>
                  </a:lnTo>
                  <a:lnTo>
                    <a:pt x="713244" y="2857512"/>
                  </a:lnTo>
                  <a:lnTo>
                    <a:pt x="710196" y="2854464"/>
                  </a:lnTo>
                  <a:lnTo>
                    <a:pt x="705624" y="2851416"/>
                  </a:lnTo>
                  <a:lnTo>
                    <a:pt x="682764" y="2819412"/>
                  </a:lnTo>
                  <a:lnTo>
                    <a:pt x="682764" y="2817888"/>
                  </a:lnTo>
                  <a:lnTo>
                    <a:pt x="679716" y="2816364"/>
                  </a:lnTo>
                  <a:lnTo>
                    <a:pt x="675144" y="2816364"/>
                  </a:lnTo>
                  <a:lnTo>
                    <a:pt x="673620" y="2819412"/>
                  </a:lnTo>
                  <a:lnTo>
                    <a:pt x="675144" y="2823984"/>
                  </a:lnTo>
                  <a:lnTo>
                    <a:pt x="675144" y="2825508"/>
                  </a:lnTo>
                  <a:lnTo>
                    <a:pt x="690384" y="2846844"/>
                  </a:lnTo>
                  <a:lnTo>
                    <a:pt x="698004" y="2855988"/>
                  </a:lnTo>
                  <a:lnTo>
                    <a:pt x="702576" y="2862084"/>
                  </a:lnTo>
                  <a:lnTo>
                    <a:pt x="708672" y="2865132"/>
                  </a:lnTo>
                  <a:lnTo>
                    <a:pt x="717816" y="2872752"/>
                  </a:lnTo>
                  <a:lnTo>
                    <a:pt x="719340" y="2874276"/>
                  </a:lnTo>
                  <a:lnTo>
                    <a:pt x="722388" y="2874276"/>
                  </a:lnTo>
                  <a:lnTo>
                    <a:pt x="726960" y="2872752"/>
                  </a:lnTo>
                  <a:lnTo>
                    <a:pt x="726960" y="2869704"/>
                  </a:lnTo>
                  <a:close/>
                  <a:moveTo>
                    <a:pt x="739140" y="3540264"/>
                  </a:moveTo>
                  <a:lnTo>
                    <a:pt x="736092" y="3515880"/>
                  </a:lnTo>
                  <a:lnTo>
                    <a:pt x="734568" y="3505212"/>
                  </a:lnTo>
                  <a:lnTo>
                    <a:pt x="733044" y="3493020"/>
                  </a:lnTo>
                  <a:lnTo>
                    <a:pt x="729996" y="3476256"/>
                  </a:lnTo>
                  <a:lnTo>
                    <a:pt x="728472" y="3473208"/>
                  </a:lnTo>
                  <a:lnTo>
                    <a:pt x="725424" y="3473208"/>
                  </a:lnTo>
                  <a:lnTo>
                    <a:pt x="722376" y="3474732"/>
                  </a:lnTo>
                  <a:lnTo>
                    <a:pt x="720852" y="3479304"/>
                  </a:lnTo>
                  <a:lnTo>
                    <a:pt x="723900" y="3494544"/>
                  </a:lnTo>
                  <a:lnTo>
                    <a:pt x="725424" y="3505212"/>
                  </a:lnTo>
                  <a:lnTo>
                    <a:pt x="726948" y="3517404"/>
                  </a:lnTo>
                  <a:lnTo>
                    <a:pt x="728472" y="3528072"/>
                  </a:lnTo>
                  <a:lnTo>
                    <a:pt x="728472" y="3541788"/>
                  </a:lnTo>
                  <a:lnTo>
                    <a:pt x="731520" y="3547884"/>
                  </a:lnTo>
                  <a:lnTo>
                    <a:pt x="734568" y="3549408"/>
                  </a:lnTo>
                  <a:lnTo>
                    <a:pt x="737616" y="3546360"/>
                  </a:lnTo>
                  <a:lnTo>
                    <a:pt x="739140" y="3543312"/>
                  </a:lnTo>
                  <a:lnTo>
                    <a:pt x="739140" y="3540264"/>
                  </a:lnTo>
                  <a:close/>
                  <a:moveTo>
                    <a:pt x="740664" y="3375672"/>
                  </a:moveTo>
                  <a:lnTo>
                    <a:pt x="737616" y="3374148"/>
                  </a:lnTo>
                  <a:lnTo>
                    <a:pt x="734568" y="3374148"/>
                  </a:lnTo>
                  <a:lnTo>
                    <a:pt x="731520" y="3377196"/>
                  </a:lnTo>
                  <a:lnTo>
                    <a:pt x="731520" y="3381768"/>
                  </a:lnTo>
                  <a:lnTo>
                    <a:pt x="728472" y="3387864"/>
                  </a:lnTo>
                  <a:lnTo>
                    <a:pt x="726948" y="3393960"/>
                  </a:lnTo>
                  <a:lnTo>
                    <a:pt x="726948" y="3392436"/>
                  </a:lnTo>
                  <a:lnTo>
                    <a:pt x="725424" y="3397008"/>
                  </a:lnTo>
                  <a:lnTo>
                    <a:pt x="725424" y="3395484"/>
                  </a:lnTo>
                  <a:lnTo>
                    <a:pt x="722376" y="3398532"/>
                  </a:lnTo>
                  <a:lnTo>
                    <a:pt x="720852" y="3401580"/>
                  </a:lnTo>
                  <a:lnTo>
                    <a:pt x="717804" y="3404628"/>
                  </a:lnTo>
                  <a:lnTo>
                    <a:pt x="717804" y="3406152"/>
                  </a:lnTo>
                  <a:lnTo>
                    <a:pt x="714756" y="3409200"/>
                  </a:lnTo>
                  <a:lnTo>
                    <a:pt x="714756" y="3410724"/>
                  </a:lnTo>
                  <a:lnTo>
                    <a:pt x="713232" y="3413772"/>
                  </a:lnTo>
                  <a:lnTo>
                    <a:pt x="713232" y="3429012"/>
                  </a:lnTo>
                  <a:lnTo>
                    <a:pt x="714756" y="3436632"/>
                  </a:lnTo>
                  <a:lnTo>
                    <a:pt x="714756" y="3441204"/>
                  </a:lnTo>
                  <a:lnTo>
                    <a:pt x="716280" y="3444252"/>
                  </a:lnTo>
                  <a:lnTo>
                    <a:pt x="720852" y="3444252"/>
                  </a:lnTo>
                  <a:lnTo>
                    <a:pt x="723900" y="3442728"/>
                  </a:lnTo>
                  <a:lnTo>
                    <a:pt x="723900" y="3435108"/>
                  </a:lnTo>
                  <a:lnTo>
                    <a:pt x="722376" y="3427488"/>
                  </a:lnTo>
                  <a:lnTo>
                    <a:pt x="722376" y="3416820"/>
                  </a:lnTo>
                  <a:lnTo>
                    <a:pt x="723900" y="3412248"/>
                  </a:lnTo>
                  <a:lnTo>
                    <a:pt x="723900" y="3413772"/>
                  </a:lnTo>
                  <a:lnTo>
                    <a:pt x="724662" y="3412248"/>
                  </a:lnTo>
                  <a:lnTo>
                    <a:pt x="726948" y="3407676"/>
                  </a:lnTo>
                  <a:lnTo>
                    <a:pt x="733044" y="3401580"/>
                  </a:lnTo>
                  <a:lnTo>
                    <a:pt x="736092" y="3397008"/>
                  </a:lnTo>
                  <a:lnTo>
                    <a:pt x="736854" y="3393960"/>
                  </a:lnTo>
                  <a:lnTo>
                    <a:pt x="737616" y="3390912"/>
                  </a:lnTo>
                  <a:lnTo>
                    <a:pt x="740664" y="3384816"/>
                  </a:lnTo>
                  <a:lnTo>
                    <a:pt x="740664" y="3375672"/>
                  </a:lnTo>
                  <a:close/>
                  <a:moveTo>
                    <a:pt x="760476" y="3645420"/>
                  </a:moveTo>
                  <a:lnTo>
                    <a:pt x="754380" y="3624084"/>
                  </a:lnTo>
                  <a:lnTo>
                    <a:pt x="749808" y="3602748"/>
                  </a:lnTo>
                  <a:lnTo>
                    <a:pt x="745236" y="3584460"/>
                  </a:lnTo>
                  <a:lnTo>
                    <a:pt x="742188" y="3578364"/>
                  </a:lnTo>
                  <a:lnTo>
                    <a:pt x="739140" y="3576840"/>
                  </a:lnTo>
                  <a:lnTo>
                    <a:pt x="736092" y="3578364"/>
                  </a:lnTo>
                  <a:lnTo>
                    <a:pt x="734568" y="3582936"/>
                  </a:lnTo>
                  <a:lnTo>
                    <a:pt x="736092" y="3587508"/>
                  </a:lnTo>
                  <a:lnTo>
                    <a:pt x="740664" y="3605796"/>
                  </a:lnTo>
                  <a:lnTo>
                    <a:pt x="745236" y="3625608"/>
                  </a:lnTo>
                  <a:lnTo>
                    <a:pt x="751332" y="3646944"/>
                  </a:lnTo>
                  <a:lnTo>
                    <a:pt x="752856" y="3649992"/>
                  </a:lnTo>
                  <a:lnTo>
                    <a:pt x="757428" y="3651516"/>
                  </a:lnTo>
                  <a:lnTo>
                    <a:pt x="760476" y="3648468"/>
                  </a:lnTo>
                  <a:lnTo>
                    <a:pt x="760476" y="3645420"/>
                  </a:lnTo>
                  <a:close/>
                  <a:moveTo>
                    <a:pt x="771144" y="3276612"/>
                  </a:moveTo>
                  <a:lnTo>
                    <a:pt x="768096" y="3273564"/>
                  </a:lnTo>
                  <a:lnTo>
                    <a:pt x="765048" y="3273564"/>
                  </a:lnTo>
                  <a:lnTo>
                    <a:pt x="762000" y="3276612"/>
                  </a:lnTo>
                  <a:lnTo>
                    <a:pt x="757428" y="3287280"/>
                  </a:lnTo>
                  <a:lnTo>
                    <a:pt x="751332" y="3307092"/>
                  </a:lnTo>
                  <a:lnTo>
                    <a:pt x="745236" y="3325380"/>
                  </a:lnTo>
                  <a:lnTo>
                    <a:pt x="740664" y="3340620"/>
                  </a:lnTo>
                  <a:lnTo>
                    <a:pt x="740664" y="3343668"/>
                  </a:lnTo>
                  <a:lnTo>
                    <a:pt x="743712" y="3346716"/>
                  </a:lnTo>
                  <a:lnTo>
                    <a:pt x="748284" y="3345192"/>
                  </a:lnTo>
                  <a:lnTo>
                    <a:pt x="749808" y="3342144"/>
                  </a:lnTo>
                  <a:lnTo>
                    <a:pt x="754380" y="3328428"/>
                  </a:lnTo>
                  <a:lnTo>
                    <a:pt x="755904" y="3319284"/>
                  </a:lnTo>
                  <a:lnTo>
                    <a:pt x="758952" y="3310140"/>
                  </a:lnTo>
                  <a:lnTo>
                    <a:pt x="766572" y="3291852"/>
                  </a:lnTo>
                  <a:lnTo>
                    <a:pt x="771144" y="3279660"/>
                  </a:lnTo>
                  <a:lnTo>
                    <a:pt x="771144" y="3276612"/>
                  </a:lnTo>
                  <a:close/>
                  <a:moveTo>
                    <a:pt x="774204" y="2956572"/>
                  </a:moveTo>
                  <a:lnTo>
                    <a:pt x="769632" y="2941332"/>
                  </a:lnTo>
                  <a:lnTo>
                    <a:pt x="768108" y="2935236"/>
                  </a:lnTo>
                  <a:lnTo>
                    <a:pt x="765060" y="2927616"/>
                  </a:lnTo>
                  <a:lnTo>
                    <a:pt x="758964" y="2910852"/>
                  </a:lnTo>
                  <a:lnTo>
                    <a:pt x="755916" y="2903232"/>
                  </a:lnTo>
                  <a:lnTo>
                    <a:pt x="751344" y="2895612"/>
                  </a:lnTo>
                  <a:lnTo>
                    <a:pt x="748296" y="2892564"/>
                  </a:lnTo>
                  <a:lnTo>
                    <a:pt x="745248" y="2894088"/>
                  </a:lnTo>
                  <a:lnTo>
                    <a:pt x="743724" y="2895612"/>
                  </a:lnTo>
                  <a:lnTo>
                    <a:pt x="743724" y="2900184"/>
                  </a:lnTo>
                  <a:lnTo>
                    <a:pt x="758964" y="2938284"/>
                  </a:lnTo>
                  <a:lnTo>
                    <a:pt x="760488" y="2944380"/>
                  </a:lnTo>
                  <a:lnTo>
                    <a:pt x="765060" y="2958096"/>
                  </a:lnTo>
                  <a:lnTo>
                    <a:pt x="765060" y="2961144"/>
                  </a:lnTo>
                  <a:lnTo>
                    <a:pt x="768108" y="2964192"/>
                  </a:lnTo>
                  <a:lnTo>
                    <a:pt x="771156" y="2964192"/>
                  </a:lnTo>
                  <a:lnTo>
                    <a:pt x="774204" y="2962668"/>
                  </a:lnTo>
                  <a:lnTo>
                    <a:pt x="774204" y="2956572"/>
                  </a:lnTo>
                  <a:close/>
                  <a:moveTo>
                    <a:pt x="778776" y="1228344"/>
                  </a:moveTo>
                  <a:lnTo>
                    <a:pt x="777252" y="1225296"/>
                  </a:lnTo>
                  <a:lnTo>
                    <a:pt x="774204" y="1223772"/>
                  </a:lnTo>
                  <a:lnTo>
                    <a:pt x="771144" y="1223772"/>
                  </a:lnTo>
                  <a:lnTo>
                    <a:pt x="763524" y="1222248"/>
                  </a:lnTo>
                  <a:lnTo>
                    <a:pt x="757428" y="1220724"/>
                  </a:lnTo>
                  <a:lnTo>
                    <a:pt x="749808" y="1219200"/>
                  </a:lnTo>
                  <a:lnTo>
                    <a:pt x="711708" y="1203960"/>
                  </a:lnTo>
                  <a:lnTo>
                    <a:pt x="705612" y="1207008"/>
                  </a:lnTo>
                  <a:lnTo>
                    <a:pt x="705612" y="1211580"/>
                  </a:lnTo>
                  <a:lnTo>
                    <a:pt x="714756" y="1216152"/>
                  </a:lnTo>
                  <a:lnTo>
                    <a:pt x="722376" y="1219200"/>
                  </a:lnTo>
                  <a:lnTo>
                    <a:pt x="739140" y="1225296"/>
                  </a:lnTo>
                  <a:lnTo>
                    <a:pt x="746760" y="1228344"/>
                  </a:lnTo>
                  <a:lnTo>
                    <a:pt x="769620" y="1232916"/>
                  </a:lnTo>
                  <a:lnTo>
                    <a:pt x="775728" y="1232916"/>
                  </a:lnTo>
                  <a:lnTo>
                    <a:pt x="778776" y="1228344"/>
                  </a:lnTo>
                  <a:close/>
                  <a:moveTo>
                    <a:pt x="790956" y="3744480"/>
                  </a:moveTo>
                  <a:lnTo>
                    <a:pt x="783336" y="3720096"/>
                  </a:lnTo>
                  <a:lnTo>
                    <a:pt x="774192" y="3694188"/>
                  </a:lnTo>
                  <a:lnTo>
                    <a:pt x="771144" y="3681996"/>
                  </a:lnTo>
                  <a:lnTo>
                    <a:pt x="768096" y="3678948"/>
                  </a:lnTo>
                  <a:lnTo>
                    <a:pt x="765048" y="3678948"/>
                  </a:lnTo>
                  <a:lnTo>
                    <a:pt x="762000" y="3680472"/>
                  </a:lnTo>
                  <a:lnTo>
                    <a:pt x="762000" y="3685044"/>
                  </a:lnTo>
                  <a:lnTo>
                    <a:pt x="765048" y="3697236"/>
                  </a:lnTo>
                  <a:lnTo>
                    <a:pt x="774192" y="3723144"/>
                  </a:lnTo>
                  <a:lnTo>
                    <a:pt x="781812" y="3747528"/>
                  </a:lnTo>
                  <a:lnTo>
                    <a:pt x="784860" y="3750576"/>
                  </a:lnTo>
                  <a:lnTo>
                    <a:pt x="787908" y="3750576"/>
                  </a:lnTo>
                  <a:lnTo>
                    <a:pt x="790956" y="3749052"/>
                  </a:lnTo>
                  <a:lnTo>
                    <a:pt x="790956" y="3744480"/>
                  </a:lnTo>
                  <a:close/>
                  <a:moveTo>
                    <a:pt x="809256" y="3179064"/>
                  </a:moveTo>
                  <a:lnTo>
                    <a:pt x="806196" y="3176016"/>
                  </a:lnTo>
                  <a:lnTo>
                    <a:pt x="801624" y="3177540"/>
                  </a:lnTo>
                  <a:lnTo>
                    <a:pt x="800100" y="3180588"/>
                  </a:lnTo>
                  <a:lnTo>
                    <a:pt x="800100" y="3183648"/>
                  </a:lnTo>
                  <a:lnTo>
                    <a:pt x="797052" y="3194316"/>
                  </a:lnTo>
                  <a:lnTo>
                    <a:pt x="795528" y="3200412"/>
                  </a:lnTo>
                  <a:lnTo>
                    <a:pt x="792480" y="3206508"/>
                  </a:lnTo>
                  <a:lnTo>
                    <a:pt x="786384" y="3220224"/>
                  </a:lnTo>
                  <a:lnTo>
                    <a:pt x="778764" y="3233940"/>
                  </a:lnTo>
                  <a:lnTo>
                    <a:pt x="775716" y="3241560"/>
                  </a:lnTo>
                  <a:lnTo>
                    <a:pt x="775716" y="3244608"/>
                  </a:lnTo>
                  <a:lnTo>
                    <a:pt x="778764" y="3247656"/>
                  </a:lnTo>
                  <a:lnTo>
                    <a:pt x="781812" y="3247656"/>
                  </a:lnTo>
                  <a:lnTo>
                    <a:pt x="784860" y="3244608"/>
                  </a:lnTo>
                  <a:lnTo>
                    <a:pt x="787908" y="3238512"/>
                  </a:lnTo>
                  <a:lnTo>
                    <a:pt x="794004" y="3223272"/>
                  </a:lnTo>
                  <a:lnTo>
                    <a:pt x="801624" y="3209556"/>
                  </a:lnTo>
                  <a:lnTo>
                    <a:pt x="804672" y="3203460"/>
                  </a:lnTo>
                  <a:lnTo>
                    <a:pt x="809256" y="3185172"/>
                  </a:lnTo>
                  <a:lnTo>
                    <a:pt x="809256" y="3179064"/>
                  </a:lnTo>
                  <a:close/>
                  <a:moveTo>
                    <a:pt x="819924" y="3008388"/>
                  </a:moveTo>
                  <a:lnTo>
                    <a:pt x="818400" y="3006864"/>
                  </a:lnTo>
                  <a:lnTo>
                    <a:pt x="813828" y="3003816"/>
                  </a:lnTo>
                  <a:lnTo>
                    <a:pt x="812304" y="3002292"/>
                  </a:lnTo>
                  <a:lnTo>
                    <a:pt x="807732" y="3000768"/>
                  </a:lnTo>
                  <a:lnTo>
                    <a:pt x="807732" y="2999244"/>
                  </a:lnTo>
                  <a:lnTo>
                    <a:pt x="801636" y="2999244"/>
                  </a:lnTo>
                  <a:lnTo>
                    <a:pt x="795540" y="2997720"/>
                  </a:lnTo>
                  <a:lnTo>
                    <a:pt x="790968" y="2996196"/>
                  </a:lnTo>
                  <a:lnTo>
                    <a:pt x="790968" y="2997720"/>
                  </a:lnTo>
                  <a:lnTo>
                    <a:pt x="788682" y="2996196"/>
                  </a:lnTo>
                  <a:lnTo>
                    <a:pt x="786396" y="2994672"/>
                  </a:lnTo>
                  <a:lnTo>
                    <a:pt x="784872" y="2993148"/>
                  </a:lnTo>
                  <a:lnTo>
                    <a:pt x="781824" y="2991624"/>
                  </a:lnTo>
                  <a:lnTo>
                    <a:pt x="778776" y="2993148"/>
                  </a:lnTo>
                  <a:lnTo>
                    <a:pt x="777252" y="2996196"/>
                  </a:lnTo>
                  <a:lnTo>
                    <a:pt x="778776" y="2999244"/>
                  </a:lnTo>
                  <a:lnTo>
                    <a:pt x="783348" y="3003816"/>
                  </a:lnTo>
                  <a:lnTo>
                    <a:pt x="787920" y="3005340"/>
                  </a:lnTo>
                  <a:lnTo>
                    <a:pt x="800112" y="3008388"/>
                  </a:lnTo>
                  <a:lnTo>
                    <a:pt x="804684" y="3008388"/>
                  </a:lnTo>
                  <a:lnTo>
                    <a:pt x="819924" y="3008388"/>
                  </a:lnTo>
                  <a:close/>
                  <a:moveTo>
                    <a:pt x="821448" y="3076968"/>
                  </a:moveTo>
                  <a:lnTo>
                    <a:pt x="819924" y="3073920"/>
                  </a:lnTo>
                  <a:lnTo>
                    <a:pt x="816876" y="3072396"/>
                  </a:lnTo>
                  <a:lnTo>
                    <a:pt x="813828" y="3073920"/>
                  </a:lnTo>
                  <a:lnTo>
                    <a:pt x="810780" y="3076968"/>
                  </a:lnTo>
                  <a:lnTo>
                    <a:pt x="810780" y="3089160"/>
                  </a:lnTo>
                  <a:lnTo>
                    <a:pt x="809256" y="3099828"/>
                  </a:lnTo>
                  <a:lnTo>
                    <a:pt x="809256" y="3105924"/>
                  </a:lnTo>
                  <a:lnTo>
                    <a:pt x="807732" y="3110496"/>
                  </a:lnTo>
                  <a:lnTo>
                    <a:pt x="807732" y="3124212"/>
                  </a:lnTo>
                  <a:lnTo>
                    <a:pt x="806208" y="3130308"/>
                  </a:lnTo>
                  <a:lnTo>
                    <a:pt x="806208" y="3134880"/>
                  </a:lnTo>
                  <a:lnTo>
                    <a:pt x="804684" y="3142500"/>
                  </a:lnTo>
                  <a:lnTo>
                    <a:pt x="806208" y="3147072"/>
                  </a:lnTo>
                  <a:lnTo>
                    <a:pt x="809256" y="3148596"/>
                  </a:lnTo>
                  <a:lnTo>
                    <a:pt x="812304" y="3147072"/>
                  </a:lnTo>
                  <a:lnTo>
                    <a:pt x="813828" y="3144024"/>
                  </a:lnTo>
                  <a:lnTo>
                    <a:pt x="815352" y="3134880"/>
                  </a:lnTo>
                  <a:lnTo>
                    <a:pt x="815352" y="3130308"/>
                  </a:lnTo>
                  <a:lnTo>
                    <a:pt x="816876" y="3125736"/>
                  </a:lnTo>
                  <a:lnTo>
                    <a:pt x="816876" y="3118116"/>
                  </a:lnTo>
                  <a:lnTo>
                    <a:pt x="818400" y="3110496"/>
                  </a:lnTo>
                  <a:lnTo>
                    <a:pt x="818400" y="3101352"/>
                  </a:lnTo>
                  <a:lnTo>
                    <a:pt x="821448" y="3076968"/>
                  </a:lnTo>
                  <a:close/>
                  <a:moveTo>
                    <a:pt x="824496" y="3029724"/>
                  </a:moveTo>
                  <a:lnTo>
                    <a:pt x="822972" y="3023628"/>
                  </a:lnTo>
                  <a:lnTo>
                    <a:pt x="822972" y="3014484"/>
                  </a:lnTo>
                  <a:lnTo>
                    <a:pt x="821448" y="3011436"/>
                  </a:lnTo>
                  <a:lnTo>
                    <a:pt x="821448" y="3009912"/>
                  </a:lnTo>
                  <a:lnTo>
                    <a:pt x="807732" y="3009912"/>
                  </a:lnTo>
                  <a:lnTo>
                    <a:pt x="806970" y="3009912"/>
                  </a:lnTo>
                  <a:lnTo>
                    <a:pt x="809256" y="3011436"/>
                  </a:lnTo>
                  <a:lnTo>
                    <a:pt x="812304" y="3014484"/>
                  </a:lnTo>
                  <a:lnTo>
                    <a:pt x="813828" y="3017532"/>
                  </a:lnTo>
                  <a:lnTo>
                    <a:pt x="812304" y="3017532"/>
                  </a:lnTo>
                  <a:lnTo>
                    <a:pt x="813828" y="3020580"/>
                  </a:lnTo>
                  <a:lnTo>
                    <a:pt x="813828" y="3038868"/>
                  </a:lnTo>
                  <a:lnTo>
                    <a:pt x="815352" y="3041916"/>
                  </a:lnTo>
                  <a:lnTo>
                    <a:pt x="818400" y="3043440"/>
                  </a:lnTo>
                  <a:lnTo>
                    <a:pt x="822972" y="3043440"/>
                  </a:lnTo>
                  <a:lnTo>
                    <a:pt x="824496" y="3038868"/>
                  </a:lnTo>
                  <a:lnTo>
                    <a:pt x="824496" y="3029724"/>
                  </a:lnTo>
                  <a:close/>
                  <a:moveTo>
                    <a:pt x="826020" y="3843540"/>
                  </a:moveTo>
                  <a:lnTo>
                    <a:pt x="824496" y="3842016"/>
                  </a:lnTo>
                  <a:lnTo>
                    <a:pt x="818400" y="3823728"/>
                  </a:lnTo>
                  <a:lnTo>
                    <a:pt x="812304" y="3808488"/>
                  </a:lnTo>
                  <a:lnTo>
                    <a:pt x="803160" y="3781056"/>
                  </a:lnTo>
                  <a:lnTo>
                    <a:pt x="800112" y="3778008"/>
                  </a:lnTo>
                  <a:lnTo>
                    <a:pt x="797064" y="3778008"/>
                  </a:lnTo>
                  <a:lnTo>
                    <a:pt x="794016" y="3781056"/>
                  </a:lnTo>
                  <a:lnTo>
                    <a:pt x="794016" y="3784104"/>
                  </a:lnTo>
                  <a:lnTo>
                    <a:pt x="803160" y="3811536"/>
                  </a:lnTo>
                  <a:lnTo>
                    <a:pt x="809256" y="3826776"/>
                  </a:lnTo>
                  <a:lnTo>
                    <a:pt x="815352" y="3845064"/>
                  </a:lnTo>
                  <a:lnTo>
                    <a:pt x="819924" y="3849636"/>
                  </a:lnTo>
                  <a:lnTo>
                    <a:pt x="822972" y="3849636"/>
                  </a:lnTo>
                  <a:lnTo>
                    <a:pt x="826020" y="3846588"/>
                  </a:lnTo>
                  <a:lnTo>
                    <a:pt x="826020" y="3843540"/>
                  </a:lnTo>
                  <a:close/>
                  <a:moveTo>
                    <a:pt x="862596" y="3941076"/>
                  </a:moveTo>
                  <a:lnTo>
                    <a:pt x="854976" y="3919740"/>
                  </a:lnTo>
                  <a:lnTo>
                    <a:pt x="839736" y="3880116"/>
                  </a:lnTo>
                  <a:lnTo>
                    <a:pt x="839736" y="3878592"/>
                  </a:lnTo>
                  <a:lnTo>
                    <a:pt x="836688" y="3877068"/>
                  </a:lnTo>
                  <a:lnTo>
                    <a:pt x="833640" y="3877068"/>
                  </a:lnTo>
                  <a:lnTo>
                    <a:pt x="830592" y="3878592"/>
                  </a:lnTo>
                  <a:lnTo>
                    <a:pt x="830592" y="3883164"/>
                  </a:lnTo>
                  <a:lnTo>
                    <a:pt x="845832" y="3922788"/>
                  </a:lnTo>
                  <a:lnTo>
                    <a:pt x="853452" y="3945648"/>
                  </a:lnTo>
                  <a:lnTo>
                    <a:pt x="856500" y="3947172"/>
                  </a:lnTo>
                  <a:lnTo>
                    <a:pt x="859548" y="3947172"/>
                  </a:lnTo>
                  <a:lnTo>
                    <a:pt x="862596" y="3945648"/>
                  </a:lnTo>
                  <a:lnTo>
                    <a:pt x="862596" y="3941076"/>
                  </a:lnTo>
                  <a:close/>
                  <a:moveTo>
                    <a:pt x="867156" y="1274064"/>
                  </a:moveTo>
                  <a:lnTo>
                    <a:pt x="864108" y="1271016"/>
                  </a:lnTo>
                  <a:lnTo>
                    <a:pt x="856488" y="1269492"/>
                  </a:lnTo>
                  <a:lnTo>
                    <a:pt x="849630" y="1264920"/>
                  </a:lnTo>
                  <a:lnTo>
                    <a:pt x="847344" y="1263396"/>
                  </a:lnTo>
                  <a:lnTo>
                    <a:pt x="847344" y="1264920"/>
                  </a:lnTo>
                  <a:lnTo>
                    <a:pt x="842772" y="1261872"/>
                  </a:lnTo>
                  <a:lnTo>
                    <a:pt x="812292" y="1231392"/>
                  </a:lnTo>
                  <a:lnTo>
                    <a:pt x="809244" y="1231392"/>
                  </a:lnTo>
                  <a:lnTo>
                    <a:pt x="806196" y="1234440"/>
                  </a:lnTo>
                  <a:lnTo>
                    <a:pt x="806196" y="1237488"/>
                  </a:lnTo>
                  <a:lnTo>
                    <a:pt x="809244" y="1240536"/>
                  </a:lnTo>
                  <a:lnTo>
                    <a:pt x="810768" y="1240536"/>
                  </a:lnTo>
                  <a:lnTo>
                    <a:pt x="815340" y="1243584"/>
                  </a:lnTo>
                  <a:lnTo>
                    <a:pt x="818388" y="1246632"/>
                  </a:lnTo>
                  <a:lnTo>
                    <a:pt x="833628" y="1264920"/>
                  </a:lnTo>
                  <a:lnTo>
                    <a:pt x="841248" y="1272540"/>
                  </a:lnTo>
                  <a:lnTo>
                    <a:pt x="842772" y="1272540"/>
                  </a:lnTo>
                  <a:lnTo>
                    <a:pt x="847344" y="1275588"/>
                  </a:lnTo>
                  <a:lnTo>
                    <a:pt x="853440" y="1278636"/>
                  </a:lnTo>
                  <a:lnTo>
                    <a:pt x="861060" y="1280160"/>
                  </a:lnTo>
                  <a:lnTo>
                    <a:pt x="864108" y="1280160"/>
                  </a:lnTo>
                  <a:lnTo>
                    <a:pt x="867156" y="1277112"/>
                  </a:lnTo>
                  <a:lnTo>
                    <a:pt x="867156" y="1274064"/>
                  </a:lnTo>
                  <a:close/>
                  <a:moveTo>
                    <a:pt x="900696" y="4038612"/>
                  </a:moveTo>
                  <a:lnTo>
                    <a:pt x="894600" y="4021848"/>
                  </a:lnTo>
                  <a:lnTo>
                    <a:pt x="886980" y="4002036"/>
                  </a:lnTo>
                  <a:lnTo>
                    <a:pt x="876312" y="3977652"/>
                  </a:lnTo>
                  <a:lnTo>
                    <a:pt x="874788" y="3974604"/>
                  </a:lnTo>
                  <a:lnTo>
                    <a:pt x="870216" y="3974604"/>
                  </a:lnTo>
                  <a:lnTo>
                    <a:pt x="868692" y="3976128"/>
                  </a:lnTo>
                  <a:lnTo>
                    <a:pt x="867168" y="3980700"/>
                  </a:lnTo>
                  <a:lnTo>
                    <a:pt x="877836" y="4005084"/>
                  </a:lnTo>
                  <a:lnTo>
                    <a:pt x="885456" y="4024896"/>
                  </a:lnTo>
                  <a:lnTo>
                    <a:pt x="891552" y="4043184"/>
                  </a:lnTo>
                  <a:lnTo>
                    <a:pt x="894600" y="4044708"/>
                  </a:lnTo>
                  <a:lnTo>
                    <a:pt x="899172" y="4044708"/>
                  </a:lnTo>
                  <a:lnTo>
                    <a:pt x="900696" y="4043184"/>
                  </a:lnTo>
                  <a:lnTo>
                    <a:pt x="900696" y="4038612"/>
                  </a:lnTo>
                  <a:close/>
                  <a:moveTo>
                    <a:pt x="940320" y="4136148"/>
                  </a:moveTo>
                  <a:lnTo>
                    <a:pt x="938796" y="4133100"/>
                  </a:lnTo>
                  <a:lnTo>
                    <a:pt x="934224" y="4120908"/>
                  </a:lnTo>
                  <a:lnTo>
                    <a:pt x="922032" y="4093476"/>
                  </a:lnTo>
                  <a:lnTo>
                    <a:pt x="915936" y="4076712"/>
                  </a:lnTo>
                  <a:lnTo>
                    <a:pt x="915936" y="4073664"/>
                  </a:lnTo>
                  <a:lnTo>
                    <a:pt x="912888" y="4072140"/>
                  </a:lnTo>
                  <a:lnTo>
                    <a:pt x="908316" y="4072140"/>
                  </a:lnTo>
                  <a:lnTo>
                    <a:pt x="906792" y="4073664"/>
                  </a:lnTo>
                  <a:lnTo>
                    <a:pt x="906792" y="4079760"/>
                  </a:lnTo>
                  <a:lnTo>
                    <a:pt x="914412" y="4096524"/>
                  </a:lnTo>
                  <a:lnTo>
                    <a:pt x="918984" y="4110240"/>
                  </a:lnTo>
                  <a:lnTo>
                    <a:pt x="931176" y="4137672"/>
                  </a:lnTo>
                  <a:lnTo>
                    <a:pt x="931176" y="4139196"/>
                  </a:lnTo>
                  <a:lnTo>
                    <a:pt x="934224" y="4142244"/>
                  </a:lnTo>
                  <a:lnTo>
                    <a:pt x="938796" y="4142244"/>
                  </a:lnTo>
                  <a:lnTo>
                    <a:pt x="940320" y="4139196"/>
                  </a:lnTo>
                  <a:lnTo>
                    <a:pt x="940320" y="4136148"/>
                  </a:lnTo>
                  <a:close/>
                  <a:moveTo>
                    <a:pt x="970788" y="1281684"/>
                  </a:moveTo>
                  <a:lnTo>
                    <a:pt x="969264" y="1278636"/>
                  </a:lnTo>
                  <a:lnTo>
                    <a:pt x="966216" y="1277112"/>
                  </a:lnTo>
                  <a:lnTo>
                    <a:pt x="964692" y="1277112"/>
                  </a:lnTo>
                  <a:lnTo>
                    <a:pt x="949452" y="1278636"/>
                  </a:lnTo>
                  <a:lnTo>
                    <a:pt x="935736" y="1278636"/>
                  </a:lnTo>
                  <a:lnTo>
                    <a:pt x="923544" y="1280160"/>
                  </a:lnTo>
                  <a:lnTo>
                    <a:pt x="899160" y="1280160"/>
                  </a:lnTo>
                  <a:lnTo>
                    <a:pt x="896112" y="1281684"/>
                  </a:lnTo>
                  <a:lnTo>
                    <a:pt x="894588" y="1284732"/>
                  </a:lnTo>
                  <a:lnTo>
                    <a:pt x="896112" y="1287780"/>
                  </a:lnTo>
                  <a:lnTo>
                    <a:pt x="899160" y="1289304"/>
                  </a:lnTo>
                  <a:lnTo>
                    <a:pt x="935736" y="1289304"/>
                  </a:lnTo>
                  <a:lnTo>
                    <a:pt x="941832" y="1287780"/>
                  </a:lnTo>
                  <a:lnTo>
                    <a:pt x="949452" y="1287780"/>
                  </a:lnTo>
                  <a:lnTo>
                    <a:pt x="964692" y="1286256"/>
                  </a:lnTo>
                  <a:lnTo>
                    <a:pt x="966216" y="1286256"/>
                  </a:lnTo>
                  <a:lnTo>
                    <a:pt x="969264" y="1284732"/>
                  </a:lnTo>
                  <a:lnTo>
                    <a:pt x="970788" y="1281684"/>
                  </a:lnTo>
                  <a:close/>
                  <a:moveTo>
                    <a:pt x="987564" y="4229112"/>
                  </a:moveTo>
                  <a:lnTo>
                    <a:pt x="982992" y="4223016"/>
                  </a:lnTo>
                  <a:lnTo>
                    <a:pt x="967752" y="4192536"/>
                  </a:lnTo>
                  <a:lnTo>
                    <a:pt x="963180" y="4184916"/>
                  </a:lnTo>
                  <a:lnTo>
                    <a:pt x="958608" y="4175772"/>
                  </a:lnTo>
                  <a:lnTo>
                    <a:pt x="957084" y="4169676"/>
                  </a:lnTo>
                  <a:lnTo>
                    <a:pt x="954036" y="4168152"/>
                  </a:lnTo>
                  <a:lnTo>
                    <a:pt x="949464" y="4168152"/>
                  </a:lnTo>
                  <a:lnTo>
                    <a:pt x="947940" y="4171200"/>
                  </a:lnTo>
                  <a:lnTo>
                    <a:pt x="947940" y="4174248"/>
                  </a:lnTo>
                  <a:lnTo>
                    <a:pt x="950988" y="4180344"/>
                  </a:lnTo>
                  <a:lnTo>
                    <a:pt x="955560" y="4187964"/>
                  </a:lnTo>
                  <a:lnTo>
                    <a:pt x="958608" y="4197108"/>
                  </a:lnTo>
                  <a:lnTo>
                    <a:pt x="967752" y="4212348"/>
                  </a:lnTo>
                  <a:lnTo>
                    <a:pt x="978420" y="4233684"/>
                  </a:lnTo>
                  <a:lnTo>
                    <a:pt x="981468" y="4236732"/>
                  </a:lnTo>
                  <a:lnTo>
                    <a:pt x="987564" y="4233684"/>
                  </a:lnTo>
                  <a:lnTo>
                    <a:pt x="987564" y="4229112"/>
                  </a:lnTo>
                  <a:close/>
                  <a:moveTo>
                    <a:pt x="1030236" y="4325124"/>
                  </a:moveTo>
                  <a:lnTo>
                    <a:pt x="1028712" y="4317504"/>
                  </a:lnTo>
                  <a:lnTo>
                    <a:pt x="1025664" y="4309884"/>
                  </a:lnTo>
                  <a:lnTo>
                    <a:pt x="1024140" y="4302264"/>
                  </a:lnTo>
                  <a:lnTo>
                    <a:pt x="1021092" y="4297692"/>
                  </a:lnTo>
                  <a:lnTo>
                    <a:pt x="1019568" y="4291596"/>
                  </a:lnTo>
                  <a:lnTo>
                    <a:pt x="1018044" y="4288548"/>
                  </a:lnTo>
                  <a:lnTo>
                    <a:pt x="1016520" y="4283976"/>
                  </a:lnTo>
                  <a:lnTo>
                    <a:pt x="1013472" y="4277880"/>
                  </a:lnTo>
                  <a:lnTo>
                    <a:pt x="1010424" y="4273308"/>
                  </a:lnTo>
                  <a:lnTo>
                    <a:pt x="1005852" y="4267212"/>
                  </a:lnTo>
                  <a:lnTo>
                    <a:pt x="1004328" y="4264164"/>
                  </a:lnTo>
                  <a:lnTo>
                    <a:pt x="1001280" y="4261116"/>
                  </a:lnTo>
                  <a:lnTo>
                    <a:pt x="996708" y="4261116"/>
                  </a:lnTo>
                  <a:lnTo>
                    <a:pt x="995184" y="4264164"/>
                  </a:lnTo>
                  <a:lnTo>
                    <a:pt x="995184" y="4268736"/>
                  </a:lnTo>
                  <a:lnTo>
                    <a:pt x="998232" y="4271784"/>
                  </a:lnTo>
                  <a:lnTo>
                    <a:pt x="1004328" y="4283976"/>
                  </a:lnTo>
                  <a:lnTo>
                    <a:pt x="1007376" y="4288548"/>
                  </a:lnTo>
                  <a:lnTo>
                    <a:pt x="1008900" y="4291596"/>
                  </a:lnTo>
                  <a:lnTo>
                    <a:pt x="1010424" y="4296168"/>
                  </a:lnTo>
                  <a:lnTo>
                    <a:pt x="1013472" y="4300740"/>
                  </a:lnTo>
                  <a:lnTo>
                    <a:pt x="1014996" y="4305312"/>
                  </a:lnTo>
                  <a:lnTo>
                    <a:pt x="1016520" y="4312932"/>
                  </a:lnTo>
                  <a:lnTo>
                    <a:pt x="1019568" y="4320552"/>
                  </a:lnTo>
                  <a:lnTo>
                    <a:pt x="1021092" y="4328172"/>
                  </a:lnTo>
                  <a:lnTo>
                    <a:pt x="1024140" y="4331220"/>
                  </a:lnTo>
                  <a:lnTo>
                    <a:pt x="1027188" y="4331220"/>
                  </a:lnTo>
                  <a:lnTo>
                    <a:pt x="1030236" y="4328172"/>
                  </a:lnTo>
                  <a:lnTo>
                    <a:pt x="1030236" y="4325124"/>
                  </a:lnTo>
                  <a:close/>
                  <a:moveTo>
                    <a:pt x="1053084" y="1333500"/>
                  </a:moveTo>
                  <a:lnTo>
                    <a:pt x="1051560" y="1330452"/>
                  </a:lnTo>
                  <a:lnTo>
                    <a:pt x="1050036" y="1328928"/>
                  </a:lnTo>
                  <a:lnTo>
                    <a:pt x="1034796" y="1321308"/>
                  </a:lnTo>
                  <a:lnTo>
                    <a:pt x="1024128" y="1316736"/>
                  </a:lnTo>
                  <a:lnTo>
                    <a:pt x="1021080" y="1315212"/>
                  </a:lnTo>
                  <a:lnTo>
                    <a:pt x="1014984" y="1309116"/>
                  </a:lnTo>
                  <a:lnTo>
                    <a:pt x="1013460" y="1304544"/>
                  </a:lnTo>
                  <a:lnTo>
                    <a:pt x="1008888" y="1295400"/>
                  </a:lnTo>
                  <a:lnTo>
                    <a:pt x="1007364" y="1290828"/>
                  </a:lnTo>
                  <a:lnTo>
                    <a:pt x="1004316" y="1287780"/>
                  </a:lnTo>
                  <a:lnTo>
                    <a:pt x="1001268" y="1286256"/>
                  </a:lnTo>
                  <a:lnTo>
                    <a:pt x="998220" y="1287780"/>
                  </a:lnTo>
                  <a:lnTo>
                    <a:pt x="996696" y="1290828"/>
                  </a:lnTo>
                  <a:lnTo>
                    <a:pt x="996696" y="1293876"/>
                  </a:lnTo>
                  <a:lnTo>
                    <a:pt x="998220" y="1295400"/>
                  </a:lnTo>
                  <a:lnTo>
                    <a:pt x="999744" y="1299972"/>
                  </a:lnTo>
                  <a:lnTo>
                    <a:pt x="1004316" y="1309116"/>
                  </a:lnTo>
                  <a:lnTo>
                    <a:pt x="1007364" y="1313688"/>
                  </a:lnTo>
                  <a:lnTo>
                    <a:pt x="1007364" y="1315212"/>
                  </a:lnTo>
                  <a:lnTo>
                    <a:pt x="1014984" y="1322832"/>
                  </a:lnTo>
                  <a:lnTo>
                    <a:pt x="1016508" y="1322832"/>
                  </a:lnTo>
                  <a:lnTo>
                    <a:pt x="1021080" y="1325880"/>
                  </a:lnTo>
                  <a:lnTo>
                    <a:pt x="1039368" y="1335024"/>
                  </a:lnTo>
                  <a:lnTo>
                    <a:pt x="1043940" y="1336548"/>
                  </a:lnTo>
                  <a:lnTo>
                    <a:pt x="1045464" y="1338072"/>
                  </a:lnTo>
                  <a:lnTo>
                    <a:pt x="1048512" y="1338072"/>
                  </a:lnTo>
                  <a:lnTo>
                    <a:pt x="1051560" y="1336548"/>
                  </a:lnTo>
                  <a:lnTo>
                    <a:pt x="1053084" y="1333500"/>
                  </a:lnTo>
                  <a:close/>
                  <a:moveTo>
                    <a:pt x="1059192" y="4425708"/>
                  </a:moveTo>
                  <a:lnTo>
                    <a:pt x="1056144" y="4418088"/>
                  </a:lnTo>
                  <a:lnTo>
                    <a:pt x="1048524" y="4389132"/>
                  </a:lnTo>
                  <a:lnTo>
                    <a:pt x="1045476" y="4375416"/>
                  </a:lnTo>
                  <a:lnTo>
                    <a:pt x="1040904" y="4361700"/>
                  </a:lnTo>
                  <a:lnTo>
                    <a:pt x="1039380" y="4358652"/>
                  </a:lnTo>
                  <a:lnTo>
                    <a:pt x="1034808" y="4358652"/>
                  </a:lnTo>
                  <a:lnTo>
                    <a:pt x="1031760" y="4360176"/>
                  </a:lnTo>
                  <a:lnTo>
                    <a:pt x="1031760" y="4364748"/>
                  </a:lnTo>
                  <a:lnTo>
                    <a:pt x="1036332" y="4376940"/>
                  </a:lnTo>
                  <a:lnTo>
                    <a:pt x="1039380" y="4392180"/>
                  </a:lnTo>
                  <a:lnTo>
                    <a:pt x="1047000" y="4419612"/>
                  </a:lnTo>
                  <a:lnTo>
                    <a:pt x="1050048" y="4428756"/>
                  </a:lnTo>
                  <a:lnTo>
                    <a:pt x="1051572" y="4431804"/>
                  </a:lnTo>
                  <a:lnTo>
                    <a:pt x="1054620" y="4431804"/>
                  </a:lnTo>
                  <a:lnTo>
                    <a:pt x="1057668" y="4430280"/>
                  </a:lnTo>
                  <a:lnTo>
                    <a:pt x="1059192" y="4425708"/>
                  </a:lnTo>
                  <a:close/>
                  <a:moveTo>
                    <a:pt x="1088148" y="4526292"/>
                  </a:moveTo>
                  <a:lnTo>
                    <a:pt x="1086624" y="4523244"/>
                  </a:lnTo>
                  <a:lnTo>
                    <a:pt x="1083576" y="4512576"/>
                  </a:lnTo>
                  <a:lnTo>
                    <a:pt x="1080528" y="4500384"/>
                  </a:lnTo>
                  <a:lnTo>
                    <a:pt x="1075956" y="4488192"/>
                  </a:lnTo>
                  <a:lnTo>
                    <a:pt x="1071384" y="4474476"/>
                  </a:lnTo>
                  <a:lnTo>
                    <a:pt x="1068336" y="4462284"/>
                  </a:lnTo>
                  <a:lnTo>
                    <a:pt x="1066812" y="4460760"/>
                  </a:lnTo>
                  <a:lnTo>
                    <a:pt x="1062240" y="4459236"/>
                  </a:lnTo>
                  <a:lnTo>
                    <a:pt x="1059192" y="4465332"/>
                  </a:lnTo>
                  <a:lnTo>
                    <a:pt x="1062240" y="4477524"/>
                  </a:lnTo>
                  <a:lnTo>
                    <a:pt x="1066812" y="4491240"/>
                  </a:lnTo>
                  <a:lnTo>
                    <a:pt x="1071384" y="4503432"/>
                  </a:lnTo>
                  <a:lnTo>
                    <a:pt x="1074432" y="4515624"/>
                  </a:lnTo>
                  <a:lnTo>
                    <a:pt x="1079004" y="4526292"/>
                  </a:lnTo>
                  <a:lnTo>
                    <a:pt x="1082052" y="4532388"/>
                  </a:lnTo>
                  <a:lnTo>
                    <a:pt x="1086624" y="4532388"/>
                  </a:lnTo>
                  <a:lnTo>
                    <a:pt x="1088148" y="4529340"/>
                  </a:lnTo>
                  <a:lnTo>
                    <a:pt x="1088148" y="4526292"/>
                  </a:lnTo>
                  <a:close/>
                  <a:moveTo>
                    <a:pt x="1139964" y="4616208"/>
                  </a:moveTo>
                  <a:lnTo>
                    <a:pt x="1138440" y="4614684"/>
                  </a:lnTo>
                  <a:lnTo>
                    <a:pt x="1115580" y="4582680"/>
                  </a:lnTo>
                  <a:lnTo>
                    <a:pt x="1109484" y="4570488"/>
                  </a:lnTo>
                  <a:lnTo>
                    <a:pt x="1103388" y="4559820"/>
                  </a:lnTo>
                  <a:lnTo>
                    <a:pt x="1101864" y="4558296"/>
                  </a:lnTo>
                  <a:lnTo>
                    <a:pt x="1097292" y="4558296"/>
                  </a:lnTo>
                  <a:lnTo>
                    <a:pt x="1095768" y="4561344"/>
                  </a:lnTo>
                  <a:lnTo>
                    <a:pt x="1095768" y="4564392"/>
                  </a:lnTo>
                  <a:lnTo>
                    <a:pt x="1100340" y="4573536"/>
                  </a:lnTo>
                  <a:lnTo>
                    <a:pt x="1107960" y="4587252"/>
                  </a:lnTo>
                  <a:lnTo>
                    <a:pt x="1130820" y="4619256"/>
                  </a:lnTo>
                  <a:lnTo>
                    <a:pt x="1130820" y="4620780"/>
                  </a:lnTo>
                  <a:lnTo>
                    <a:pt x="1133868" y="4623828"/>
                  </a:lnTo>
                  <a:lnTo>
                    <a:pt x="1138440" y="4622304"/>
                  </a:lnTo>
                  <a:lnTo>
                    <a:pt x="1139964" y="4619256"/>
                  </a:lnTo>
                  <a:lnTo>
                    <a:pt x="1139964" y="4616208"/>
                  </a:lnTo>
                  <a:close/>
                  <a:moveTo>
                    <a:pt x="1143000" y="1373136"/>
                  </a:moveTo>
                  <a:lnTo>
                    <a:pt x="1141476" y="1370088"/>
                  </a:lnTo>
                  <a:lnTo>
                    <a:pt x="1138428" y="1368564"/>
                  </a:lnTo>
                  <a:lnTo>
                    <a:pt x="1130808" y="1367040"/>
                  </a:lnTo>
                  <a:lnTo>
                    <a:pt x="1094232" y="1367040"/>
                  </a:lnTo>
                  <a:lnTo>
                    <a:pt x="1089660" y="1365516"/>
                  </a:lnTo>
                  <a:lnTo>
                    <a:pt x="1087374" y="1363992"/>
                  </a:lnTo>
                  <a:lnTo>
                    <a:pt x="1085088" y="1362468"/>
                  </a:lnTo>
                  <a:lnTo>
                    <a:pt x="1085088" y="1363992"/>
                  </a:lnTo>
                  <a:lnTo>
                    <a:pt x="1080516" y="1360944"/>
                  </a:lnTo>
                  <a:lnTo>
                    <a:pt x="1082040" y="1360944"/>
                  </a:lnTo>
                  <a:lnTo>
                    <a:pt x="1077468" y="1357896"/>
                  </a:lnTo>
                  <a:lnTo>
                    <a:pt x="1074420" y="1356372"/>
                  </a:lnTo>
                  <a:lnTo>
                    <a:pt x="1071372" y="1357896"/>
                  </a:lnTo>
                  <a:lnTo>
                    <a:pt x="1069848" y="1362468"/>
                  </a:lnTo>
                  <a:lnTo>
                    <a:pt x="1071372" y="1365516"/>
                  </a:lnTo>
                  <a:lnTo>
                    <a:pt x="1074420" y="1368564"/>
                  </a:lnTo>
                  <a:lnTo>
                    <a:pt x="1075944" y="1368564"/>
                  </a:lnTo>
                  <a:lnTo>
                    <a:pt x="1080516" y="1371612"/>
                  </a:lnTo>
                  <a:lnTo>
                    <a:pt x="1086612" y="1374660"/>
                  </a:lnTo>
                  <a:lnTo>
                    <a:pt x="1091184" y="1376184"/>
                  </a:lnTo>
                  <a:lnTo>
                    <a:pt x="1092708" y="1376184"/>
                  </a:lnTo>
                  <a:lnTo>
                    <a:pt x="1103376" y="1377708"/>
                  </a:lnTo>
                  <a:lnTo>
                    <a:pt x="1138428" y="1377708"/>
                  </a:lnTo>
                  <a:lnTo>
                    <a:pt x="1141476" y="1376184"/>
                  </a:lnTo>
                  <a:lnTo>
                    <a:pt x="1143000" y="1373136"/>
                  </a:lnTo>
                  <a:close/>
                  <a:moveTo>
                    <a:pt x="1197876" y="4706124"/>
                  </a:moveTo>
                  <a:lnTo>
                    <a:pt x="1196352" y="4703076"/>
                  </a:lnTo>
                  <a:lnTo>
                    <a:pt x="1191780" y="4698504"/>
                  </a:lnTo>
                  <a:lnTo>
                    <a:pt x="1185684" y="4690884"/>
                  </a:lnTo>
                  <a:lnTo>
                    <a:pt x="1179588" y="4681740"/>
                  </a:lnTo>
                  <a:lnTo>
                    <a:pt x="1173492" y="4671072"/>
                  </a:lnTo>
                  <a:lnTo>
                    <a:pt x="1165872" y="4660404"/>
                  </a:lnTo>
                  <a:lnTo>
                    <a:pt x="1159776" y="4648212"/>
                  </a:lnTo>
                  <a:lnTo>
                    <a:pt x="1156728" y="4646688"/>
                  </a:lnTo>
                  <a:lnTo>
                    <a:pt x="1153680" y="4646688"/>
                  </a:lnTo>
                  <a:lnTo>
                    <a:pt x="1150632" y="4649736"/>
                  </a:lnTo>
                  <a:lnTo>
                    <a:pt x="1152156" y="4654308"/>
                  </a:lnTo>
                  <a:lnTo>
                    <a:pt x="1164348" y="4675644"/>
                  </a:lnTo>
                  <a:lnTo>
                    <a:pt x="1171968" y="4686312"/>
                  </a:lnTo>
                  <a:lnTo>
                    <a:pt x="1178064" y="4695456"/>
                  </a:lnTo>
                  <a:lnTo>
                    <a:pt x="1184160" y="4703076"/>
                  </a:lnTo>
                  <a:lnTo>
                    <a:pt x="1190256" y="4709172"/>
                  </a:lnTo>
                  <a:lnTo>
                    <a:pt x="1193304" y="4710696"/>
                  </a:lnTo>
                  <a:lnTo>
                    <a:pt x="1196352" y="4709172"/>
                  </a:lnTo>
                  <a:lnTo>
                    <a:pt x="1197876" y="4706124"/>
                  </a:lnTo>
                  <a:close/>
                  <a:moveTo>
                    <a:pt x="1248156" y="1367040"/>
                  </a:moveTo>
                  <a:lnTo>
                    <a:pt x="1245108" y="1363992"/>
                  </a:lnTo>
                  <a:lnTo>
                    <a:pt x="1242060" y="1362468"/>
                  </a:lnTo>
                  <a:lnTo>
                    <a:pt x="1228344" y="1363992"/>
                  </a:lnTo>
                  <a:lnTo>
                    <a:pt x="1216152" y="1367040"/>
                  </a:lnTo>
                  <a:lnTo>
                    <a:pt x="1203960" y="1367040"/>
                  </a:lnTo>
                  <a:lnTo>
                    <a:pt x="1194816" y="1368564"/>
                  </a:lnTo>
                  <a:lnTo>
                    <a:pt x="1176528" y="1368564"/>
                  </a:lnTo>
                  <a:lnTo>
                    <a:pt x="1173480" y="1370088"/>
                  </a:lnTo>
                  <a:lnTo>
                    <a:pt x="1171956" y="1373136"/>
                  </a:lnTo>
                  <a:lnTo>
                    <a:pt x="1173480" y="1377708"/>
                  </a:lnTo>
                  <a:lnTo>
                    <a:pt x="1205484" y="1377708"/>
                  </a:lnTo>
                  <a:lnTo>
                    <a:pt x="1229868" y="1374660"/>
                  </a:lnTo>
                  <a:lnTo>
                    <a:pt x="1243584" y="1371612"/>
                  </a:lnTo>
                  <a:lnTo>
                    <a:pt x="1246632" y="1370088"/>
                  </a:lnTo>
                  <a:lnTo>
                    <a:pt x="1248156" y="1367040"/>
                  </a:lnTo>
                  <a:close/>
                  <a:moveTo>
                    <a:pt x="1278648" y="4759464"/>
                  </a:moveTo>
                  <a:lnTo>
                    <a:pt x="1272552" y="4751844"/>
                  </a:lnTo>
                  <a:lnTo>
                    <a:pt x="1261884" y="4738128"/>
                  </a:lnTo>
                  <a:lnTo>
                    <a:pt x="1255788" y="4730508"/>
                  </a:lnTo>
                  <a:lnTo>
                    <a:pt x="1243596" y="4718316"/>
                  </a:lnTo>
                  <a:lnTo>
                    <a:pt x="1237500" y="4713744"/>
                  </a:lnTo>
                  <a:lnTo>
                    <a:pt x="1231404" y="4710696"/>
                  </a:lnTo>
                  <a:lnTo>
                    <a:pt x="1226832" y="4710696"/>
                  </a:lnTo>
                  <a:lnTo>
                    <a:pt x="1223784" y="4713744"/>
                  </a:lnTo>
                  <a:lnTo>
                    <a:pt x="1225308" y="4716792"/>
                  </a:lnTo>
                  <a:lnTo>
                    <a:pt x="1228356" y="4719840"/>
                  </a:lnTo>
                  <a:lnTo>
                    <a:pt x="1229880" y="4719840"/>
                  </a:lnTo>
                  <a:lnTo>
                    <a:pt x="1232928" y="4721364"/>
                  </a:lnTo>
                  <a:lnTo>
                    <a:pt x="1243596" y="4732032"/>
                  </a:lnTo>
                  <a:lnTo>
                    <a:pt x="1249692" y="4736604"/>
                  </a:lnTo>
                  <a:lnTo>
                    <a:pt x="1254264" y="4744224"/>
                  </a:lnTo>
                  <a:lnTo>
                    <a:pt x="1264932" y="4757940"/>
                  </a:lnTo>
                  <a:lnTo>
                    <a:pt x="1269504" y="4765560"/>
                  </a:lnTo>
                  <a:lnTo>
                    <a:pt x="1272552" y="4767084"/>
                  </a:lnTo>
                  <a:lnTo>
                    <a:pt x="1275600" y="4767084"/>
                  </a:lnTo>
                  <a:lnTo>
                    <a:pt x="1278648" y="4764036"/>
                  </a:lnTo>
                  <a:lnTo>
                    <a:pt x="1278648" y="4759464"/>
                  </a:lnTo>
                  <a:close/>
                  <a:moveTo>
                    <a:pt x="1315224" y="4857000"/>
                  </a:moveTo>
                  <a:lnTo>
                    <a:pt x="1304556" y="4846332"/>
                  </a:lnTo>
                  <a:lnTo>
                    <a:pt x="1302524" y="4843284"/>
                  </a:lnTo>
                  <a:lnTo>
                    <a:pt x="1301508" y="4841760"/>
                  </a:lnTo>
                  <a:lnTo>
                    <a:pt x="1301508" y="4843284"/>
                  </a:lnTo>
                  <a:lnTo>
                    <a:pt x="1295412" y="4831092"/>
                  </a:lnTo>
                  <a:lnTo>
                    <a:pt x="1293888" y="4823472"/>
                  </a:lnTo>
                  <a:lnTo>
                    <a:pt x="1290840" y="4805184"/>
                  </a:lnTo>
                  <a:lnTo>
                    <a:pt x="1290840" y="4797564"/>
                  </a:lnTo>
                  <a:lnTo>
                    <a:pt x="1287792" y="4794516"/>
                  </a:lnTo>
                  <a:lnTo>
                    <a:pt x="1284744" y="4794516"/>
                  </a:lnTo>
                  <a:lnTo>
                    <a:pt x="1281696" y="4796040"/>
                  </a:lnTo>
                  <a:lnTo>
                    <a:pt x="1280172" y="4799088"/>
                  </a:lnTo>
                  <a:lnTo>
                    <a:pt x="1281696" y="4806708"/>
                  </a:lnTo>
                  <a:lnTo>
                    <a:pt x="1286268" y="4834140"/>
                  </a:lnTo>
                  <a:lnTo>
                    <a:pt x="1289316" y="4841760"/>
                  </a:lnTo>
                  <a:lnTo>
                    <a:pt x="1292364" y="4847856"/>
                  </a:lnTo>
                  <a:lnTo>
                    <a:pt x="1293888" y="4847856"/>
                  </a:lnTo>
                  <a:lnTo>
                    <a:pt x="1299984" y="4857000"/>
                  </a:lnTo>
                  <a:lnTo>
                    <a:pt x="1304556" y="4860048"/>
                  </a:lnTo>
                  <a:lnTo>
                    <a:pt x="1310652" y="4863096"/>
                  </a:lnTo>
                  <a:lnTo>
                    <a:pt x="1313700" y="4860048"/>
                  </a:lnTo>
                  <a:lnTo>
                    <a:pt x="1315224" y="4857000"/>
                  </a:lnTo>
                  <a:close/>
                  <a:moveTo>
                    <a:pt x="1345704" y="1333500"/>
                  </a:moveTo>
                  <a:lnTo>
                    <a:pt x="1342644" y="1331976"/>
                  </a:lnTo>
                  <a:lnTo>
                    <a:pt x="1339596" y="1331976"/>
                  </a:lnTo>
                  <a:lnTo>
                    <a:pt x="1330452" y="1336548"/>
                  </a:lnTo>
                  <a:lnTo>
                    <a:pt x="1321308" y="1342656"/>
                  </a:lnTo>
                  <a:lnTo>
                    <a:pt x="1316736" y="1344180"/>
                  </a:lnTo>
                  <a:lnTo>
                    <a:pt x="1304544" y="1350276"/>
                  </a:lnTo>
                  <a:lnTo>
                    <a:pt x="1296924" y="1351800"/>
                  </a:lnTo>
                  <a:lnTo>
                    <a:pt x="1287780" y="1354848"/>
                  </a:lnTo>
                  <a:lnTo>
                    <a:pt x="1278636" y="1356372"/>
                  </a:lnTo>
                  <a:lnTo>
                    <a:pt x="1275588" y="1357896"/>
                  </a:lnTo>
                  <a:lnTo>
                    <a:pt x="1275588" y="1362468"/>
                  </a:lnTo>
                  <a:lnTo>
                    <a:pt x="1277112" y="1365516"/>
                  </a:lnTo>
                  <a:lnTo>
                    <a:pt x="1281684" y="1365516"/>
                  </a:lnTo>
                  <a:lnTo>
                    <a:pt x="1290828" y="1363992"/>
                  </a:lnTo>
                  <a:lnTo>
                    <a:pt x="1299972" y="1360944"/>
                  </a:lnTo>
                  <a:lnTo>
                    <a:pt x="1307592" y="1357896"/>
                  </a:lnTo>
                  <a:lnTo>
                    <a:pt x="1315212" y="1356372"/>
                  </a:lnTo>
                  <a:lnTo>
                    <a:pt x="1327404" y="1350276"/>
                  </a:lnTo>
                  <a:lnTo>
                    <a:pt x="1335024" y="1345704"/>
                  </a:lnTo>
                  <a:lnTo>
                    <a:pt x="1344168" y="1339608"/>
                  </a:lnTo>
                  <a:lnTo>
                    <a:pt x="1345704" y="1336548"/>
                  </a:lnTo>
                  <a:lnTo>
                    <a:pt x="1345704" y="1333500"/>
                  </a:lnTo>
                  <a:close/>
                  <a:moveTo>
                    <a:pt x="1351800" y="1450860"/>
                  </a:moveTo>
                  <a:lnTo>
                    <a:pt x="1350264" y="1447812"/>
                  </a:lnTo>
                  <a:lnTo>
                    <a:pt x="1345692" y="1446288"/>
                  </a:lnTo>
                  <a:lnTo>
                    <a:pt x="1342644" y="1447812"/>
                  </a:lnTo>
                  <a:lnTo>
                    <a:pt x="1341120" y="1450860"/>
                  </a:lnTo>
                  <a:lnTo>
                    <a:pt x="1341120" y="1508772"/>
                  </a:lnTo>
                  <a:lnTo>
                    <a:pt x="1342644" y="1511820"/>
                  </a:lnTo>
                  <a:lnTo>
                    <a:pt x="1345692" y="1513344"/>
                  </a:lnTo>
                  <a:lnTo>
                    <a:pt x="1350264" y="1511820"/>
                  </a:lnTo>
                  <a:lnTo>
                    <a:pt x="1351800" y="1508772"/>
                  </a:lnTo>
                  <a:lnTo>
                    <a:pt x="1351800" y="1450860"/>
                  </a:lnTo>
                  <a:close/>
                  <a:moveTo>
                    <a:pt x="1351800" y="1345692"/>
                  </a:moveTo>
                  <a:lnTo>
                    <a:pt x="1350264" y="1342644"/>
                  </a:lnTo>
                  <a:lnTo>
                    <a:pt x="1345692" y="1341120"/>
                  </a:lnTo>
                  <a:lnTo>
                    <a:pt x="1342644" y="1342644"/>
                  </a:lnTo>
                  <a:lnTo>
                    <a:pt x="1341120" y="1345692"/>
                  </a:lnTo>
                  <a:lnTo>
                    <a:pt x="1341120" y="1412760"/>
                  </a:lnTo>
                  <a:lnTo>
                    <a:pt x="1342644" y="1415808"/>
                  </a:lnTo>
                  <a:lnTo>
                    <a:pt x="1345692" y="1417332"/>
                  </a:lnTo>
                  <a:lnTo>
                    <a:pt x="1350264" y="1415808"/>
                  </a:lnTo>
                  <a:lnTo>
                    <a:pt x="1351800" y="1412760"/>
                  </a:lnTo>
                  <a:lnTo>
                    <a:pt x="1351800" y="1345692"/>
                  </a:lnTo>
                  <a:close/>
                  <a:moveTo>
                    <a:pt x="1385328" y="4934724"/>
                  </a:moveTo>
                  <a:lnTo>
                    <a:pt x="1383804" y="4931676"/>
                  </a:lnTo>
                  <a:lnTo>
                    <a:pt x="1374660" y="4922532"/>
                  </a:lnTo>
                  <a:lnTo>
                    <a:pt x="1367040" y="4913388"/>
                  </a:lnTo>
                  <a:lnTo>
                    <a:pt x="1359420" y="4902720"/>
                  </a:lnTo>
                  <a:lnTo>
                    <a:pt x="1350276" y="4893576"/>
                  </a:lnTo>
                  <a:lnTo>
                    <a:pt x="1342656" y="4882908"/>
                  </a:lnTo>
                  <a:lnTo>
                    <a:pt x="1341132" y="4881384"/>
                  </a:lnTo>
                  <a:lnTo>
                    <a:pt x="1338084" y="4879860"/>
                  </a:lnTo>
                  <a:lnTo>
                    <a:pt x="1333512" y="4881384"/>
                  </a:lnTo>
                  <a:lnTo>
                    <a:pt x="1331988" y="4884432"/>
                  </a:lnTo>
                  <a:lnTo>
                    <a:pt x="1333512" y="4887480"/>
                  </a:lnTo>
                  <a:lnTo>
                    <a:pt x="1335036" y="4889004"/>
                  </a:lnTo>
                  <a:lnTo>
                    <a:pt x="1342656" y="4899672"/>
                  </a:lnTo>
                  <a:lnTo>
                    <a:pt x="1351800" y="4908816"/>
                  </a:lnTo>
                  <a:lnTo>
                    <a:pt x="1359420" y="4919484"/>
                  </a:lnTo>
                  <a:lnTo>
                    <a:pt x="1367040" y="4928628"/>
                  </a:lnTo>
                  <a:lnTo>
                    <a:pt x="1374660" y="4936248"/>
                  </a:lnTo>
                  <a:lnTo>
                    <a:pt x="1380756" y="4939296"/>
                  </a:lnTo>
                  <a:lnTo>
                    <a:pt x="1383804" y="4939296"/>
                  </a:lnTo>
                  <a:lnTo>
                    <a:pt x="1385328" y="4934724"/>
                  </a:lnTo>
                  <a:close/>
                  <a:moveTo>
                    <a:pt x="1444752" y="1510296"/>
                  </a:moveTo>
                  <a:lnTo>
                    <a:pt x="1443228" y="1505724"/>
                  </a:lnTo>
                  <a:lnTo>
                    <a:pt x="1440180" y="1504200"/>
                  </a:lnTo>
                  <a:lnTo>
                    <a:pt x="1373124" y="1505724"/>
                  </a:lnTo>
                  <a:lnTo>
                    <a:pt x="1370076" y="1507248"/>
                  </a:lnTo>
                  <a:lnTo>
                    <a:pt x="1368552" y="1510296"/>
                  </a:lnTo>
                  <a:lnTo>
                    <a:pt x="1370076" y="1514868"/>
                  </a:lnTo>
                  <a:lnTo>
                    <a:pt x="1373124" y="1516392"/>
                  </a:lnTo>
                  <a:lnTo>
                    <a:pt x="1440180" y="1514868"/>
                  </a:lnTo>
                  <a:lnTo>
                    <a:pt x="1443228" y="1513344"/>
                  </a:lnTo>
                  <a:lnTo>
                    <a:pt x="1444752" y="1510296"/>
                  </a:lnTo>
                  <a:close/>
                  <a:moveTo>
                    <a:pt x="1473720" y="5001780"/>
                  </a:moveTo>
                  <a:lnTo>
                    <a:pt x="1472184" y="4998720"/>
                  </a:lnTo>
                  <a:lnTo>
                    <a:pt x="1469136" y="4997196"/>
                  </a:lnTo>
                  <a:lnTo>
                    <a:pt x="1464564" y="4998720"/>
                  </a:lnTo>
                  <a:lnTo>
                    <a:pt x="1463040" y="5001780"/>
                  </a:lnTo>
                  <a:lnTo>
                    <a:pt x="1464564" y="5068836"/>
                  </a:lnTo>
                  <a:lnTo>
                    <a:pt x="1466088" y="5071884"/>
                  </a:lnTo>
                  <a:lnTo>
                    <a:pt x="1469136" y="5073408"/>
                  </a:lnTo>
                  <a:lnTo>
                    <a:pt x="1472184" y="5071884"/>
                  </a:lnTo>
                  <a:lnTo>
                    <a:pt x="1473720" y="5068836"/>
                  </a:lnTo>
                  <a:lnTo>
                    <a:pt x="1473720" y="5001780"/>
                  </a:lnTo>
                  <a:close/>
                  <a:moveTo>
                    <a:pt x="1475244" y="5212092"/>
                  </a:moveTo>
                  <a:lnTo>
                    <a:pt x="1473720" y="5209044"/>
                  </a:lnTo>
                  <a:lnTo>
                    <a:pt x="1470660" y="5207520"/>
                  </a:lnTo>
                  <a:lnTo>
                    <a:pt x="1466088" y="5209044"/>
                  </a:lnTo>
                  <a:lnTo>
                    <a:pt x="1466088" y="5279148"/>
                  </a:lnTo>
                  <a:lnTo>
                    <a:pt x="1467612" y="5282196"/>
                  </a:lnTo>
                  <a:lnTo>
                    <a:pt x="1470660" y="5283720"/>
                  </a:lnTo>
                  <a:lnTo>
                    <a:pt x="1473720" y="5282196"/>
                  </a:lnTo>
                  <a:lnTo>
                    <a:pt x="1475244" y="5279148"/>
                  </a:lnTo>
                  <a:lnTo>
                    <a:pt x="1475244" y="5212092"/>
                  </a:lnTo>
                  <a:close/>
                  <a:moveTo>
                    <a:pt x="1475244" y="5173992"/>
                  </a:moveTo>
                  <a:lnTo>
                    <a:pt x="1473720" y="5106936"/>
                  </a:lnTo>
                  <a:lnTo>
                    <a:pt x="1472184" y="5103888"/>
                  </a:lnTo>
                  <a:lnTo>
                    <a:pt x="1469136" y="5102364"/>
                  </a:lnTo>
                  <a:lnTo>
                    <a:pt x="1466088" y="5103888"/>
                  </a:lnTo>
                  <a:lnTo>
                    <a:pt x="1464564" y="5106936"/>
                  </a:lnTo>
                  <a:lnTo>
                    <a:pt x="1464564" y="5173992"/>
                  </a:lnTo>
                  <a:lnTo>
                    <a:pt x="1466088" y="5177040"/>
                  </a:lnTo>
                  <a:lnTo>
                    <a:pt x="1470660" y="5178564"/>
                  </a:lnTo>
                  <a:lnTo>
                    <a:pt x="1473720" y="5177040"/>
                  </a:lnTo>
                  <a:lnTo>
                    <a:pt x="1475244" y="5173992"/>
                  </a:lnTo>
                  <a:close/>
                  <a:moveTo>
                    <a:pt x="1476768" y="5420880"/>
                  </a:moveTo>
                  <a:lnTo>
                    <a:pt x="1475244" y="5417832"/>
                  </a:lnTo>
                  <a:lnTo>
                    <a:pt x="1472184" y="5416308"/>
                  </a:lnTo>
                  <a:lnTo>
                    <a:pt x="1469136" y="5417832"/>
                  </a:lnTo>
                  <a:lnTo>
                    <a:pt x="1467612" y="5420880"/>
                  </a:lnTo>
                  <a:lnTo>
                    <a:pt x="1467612" y="5487936"/>
                  </a:lnTo>
                  <a:lnTo>
                    <a:pt x="1469136" y="5490984"/>
                  </a:lnTo>
                  <a:lnTo>
                    <a:pt x="1472184" y="5492508"/>
                  </a:lnTo>
                  <a:lnTo>
                    <a:pt x="1475244" y="5490984"/>
                  </a:lnTo>
                  <a:lnTo>
                    <a:pt x="1476768" y="5487936"/>
                  </a:lnTo>
                  <a:lnTo>
                    <a:pt x="1476768" y="5420880"/>
                  </a:lnTo>
                  <a:close/>
                  <a:moveTo>
                    <a:pt x="1476768" y="5382780"/>
                  </a:moveTo>
                  <a:lnTo>
                    <a:pt x="1475244" y="5317248"/>
                  </a:lnTo>
                  <a:lnTo>
                    <a:pt x="1473720" y="5312676"/>
                  </a:lnTo>
                  <a:lnTo>
                    <a:pt x="1467612" y="5312676"/>
                  </a:lnTo>
                  <a:lnTo>
                    <a:pt x="1466088" y="5317248"/>
                  </a:lnTo>
                  <a:lnTo>
                    <a:pt x="1466088" y="5382780"/>
                  </a:lnTo>
                  <a:lnTo>
                    <a:pt x="1467612" y="5387352"/>
                  </a:lnTo>
                  <a:lnTo>
                    <a:pt x="1472184" y="5388876"/>
                  </a:lnTo>
                  <a:lnTo>
                    <a:pt x="1475244" y="5387352"/>
                  </a:lnTo>
                  <a:lnTo>
                    <a:pt x="1476768" y="5382780"/>
                  </a:lnTo>
                  <a:close/>
                  <a:moveTo>
                    <a:pt x="1478292" y="5631192"/>
                  </a:moveTo>
                  <a:lnTo>
                    <a:pt x="1476768" y="5628144"/>
                  </a:lnTo>
                  <a:lnTo>
                    <a:pt x="1473720" y="5626620"/>
                  </a:lnTo>
                  <a:lnTo>
                    <a:pt x="1470660" y="5628144"/>
                  </a:lnTo>
                  <a:lnTo>
                    <a:pt x="1469136" y="5631192"/>
                  </a:lnTo>
                  <a:lnTo>
                    <a:pt x="1469136" y="5698248"/>
                  </a:lnTo>
                  <a:lnTo>
                    <a:pt x="1470660" y="5701296"/>
                  </a:lnTo>
                  <a:lnTo>
                    <a:pt x="1473720" y="5702820"/>
                  </a:lnTo>
                  <a:lnTo>
                    <a:pt x="1478292" y="5701296"/>
                  </a:lnTo>
                  <a:lnTo>
                    <a:pt x="1478292" y="5631192"/>
                  </a:lnTo>
                  <a:close/>
                  <a:moveTo>
                    <a:pt x="1478292" y="5593092"/>
                  </a:moveTo>
                  <a:lnTo>
                    <a:pt x="1476768" y="5526036"/>
                  </a:lnTo>
                  <a:lnTo>
                    <a:pt x="1476768" y="5522988"/>
                  </a:lnTo>
                  <a:lnTo>
                    <a:pt x="1472184" y="5521464"/>
                  </a:lnTo>
                  <a:lnTo>
                    <a:pt x="1469136" y="5522988"/>
                  </a:lnTo>
                  <a:lnTo>
                    <a:pt x="1467612" y="5526036"/>
                  </a:lnTo>
                  <a:lnTo>
                    <a:pt x="1469136" y="5593092"/>
                  </a:lnTo>
                  <a:lnTo>
                    <a:pt x="1470660" y="5596140"/>
                  </a:lnTo>
                  <a:lnTo>
                    <a:pt x="1473720" y="5597664"/>
                  </a:lnTo>
                  <a:lnTo>
                    <a:pt x="1476768" y="5596140"/>
                  </a:lnTo>
                  <a:lnTo>
                    <a:pt x="1478292" y="5593092"/>
                  </a:lnTo>
                  <a:close/>
                  <a:moveTo>
                    <a:pt x="1479816" y="5839980"/>
                  </a:moveTo>
                  <a:lnTo>
                    <a:pt x="1478292" y="5836932"/>
                  </a:lnTo>
                  <a:lnTo>
                    <a:pt x="1475244" y="5835408"/>
                  </a:lnTo>
                  <a:lnTo>
                    <a:pt x="1472184" y="5836932"/>
                  </a:lnTo>
                  <a:lnTo>
                    <a:pt x="1470660" y="5839980"/>
                  </a:lnTo>
                  <a:lnTo>
                    <a:pt x="1470660" y="5907036"/>
                  </a:lnTo>
                  <a:lnTo>
                    <a:pt x="1472184" y="5910084"/>
                  </a:lnTo>
                  <a:lnTo>
                    <a:pt x="1475244" y="5911608"/>
                  </a:lnTo>
                  <a:lnTo>
                    <a:pt x="1479816" y="5910084"/>
                  </a:lnTo>
                  <a:lnTo>
                    <a:pt x="1479816" y="5839980"/>
                  </a:lnTo>
                  <a:close/>
                  <a:moveTo>
                    <a:pt x="1479816" y="5736348"/>
                  </a:moveTo>
                  <a:lnTo>
                    <a:pt x="1478292" y="5731776"/>
                  </a:lnTo>
                  <a:lnTo>
                    <a:pt x="1470660" y="5731776"/>
                  </a:lnTo>
                  <a:lnTo>
                    <a:pt x="1469136" y="5736348"/>
                  </a:lnTo>
                  <a:lnTo>
                    <a:pt x="1470660" y="5801880"/>
                  </a:lnTo>
                  <a:lnTo>
                    <a:pt x="1472184" y="5806452"/>
                  </a:lnTo>
                  <a:lnTo>
                    <a:pt x="1475244" y="5807976"/>
                  </a:lnTo>
                  <a:lnTo>
                    <a:pt x="1478292" y="5806452"/>
                  </a:lnTo>
                  <a:lnTo>
                    <a:pt x="1479816" y="5801880"/>
                  </a:lnTo>
                  <a:lnTo>
                    <a:pt x="1479816" y="5736348"/>
                  </a:lnTo>
                  <a:close/>
                  <a:moveTo>
                    <a:pt x="1481340" y="5945136"/>
                  </a:moveTo>
                  <a:lnTo>
                    <a:pt x="1479816" y="5942088"/>
                  </a:lnTo>
                  <a:lnTo>
                    <a:pt x="1476768" y="5940564"/>
                  </a:lnTo>
                  <a:lnTo>
                    <a:pt x="1472184" y="5942088"/>
                  </a:lnTo>
                  <a:lnTo>
                    <a:pt x="1470660" y="5945136"/>
                  </a:lnTo>
                  <a:lnTo>
                    <a:pt x="1472184" y="6012192"/>
                  </a:lnTo>
                  <a:lnTo>
                    <a:pt x="1473720" y="6015240"/>
                  </a:lnTo>
                  <a:lnTo>
                    <a:pt x="1476768" y="6016764"/>
                  </a:lnTo>
                  <a:lnTo>
                    <a:pt x="1479816" y="6015240"/>
                  </a:lnTo>
                  <a:lnTo>
                    <a:pt x="1481340" y="6012192"/>
                  </a:lnTo>
                  <a:lnTo>
                    <a:pt x="1481340" y="5945136"/>
                  </a:lnTo>
                  <a:close/>
                  <a:moveTo>
                    <a:pt x="1482864" y="6155448"/>
                  </a:moveTo>
                  <a:lnTo>
                    <a:pt x="1481340" y="6150876"/>
                  </a:lnTo>
                  <a:lnTo>
                    <a:pt x="1473720" y="6150876"/>
                  </a:lnTo>
                  <a:lnTo>
                    <a:pt x="1473720" y="6220980"/>
                  </a:lnTo>
                  <a:lnTo>
                    <a:pt x="1475244" y="6225552"/>
                  </a:lnTo>
                  <a:lnTo>
                    <a:pt x="1478292" y="6227076"/>
                  </a:lnTo>
                  <a:lnTo>
                    <a:pt x="1481340" y="6225552"/>
                  </a:lnTo>
                  <a:lnTo>
                    <a:pt x="1482864" y="6220980"/>
                  </a:lnTo>
                  <a:lnTo>
                    <a:pt x="1482864" y="6155448"/>
                  </a:lnTo>
                  <a:close/>
                  <a:moveTo>
                    <a:pt x="1482864" y="6117348"/>
                  </a:moveTo>
                  <a:lnTo>
                    <a:pt x="1481340" y="6050292"/>
                  </a:lnTo>
                  <a:lnTo>
                    <a:pt x="1479816" y="6047244"/>
                  </a:lnTo>
                  <a:lnTo>
                    <a:pt x="1476768" y="6045720"/>
                  </a:lnTo>
                  <a:lnTo>
                    <a:pt x="1473720" y="6047244"/>
                  </a:lnTo>
                  <a:lnTo>
                    <a:pt x="1472184" y="6050292"/>
                  </a:lnTo>
                  <a:lnTo>
                    <a:pt x="1472184" y="6117348"/>
                  </a:lnTo>
                  <a:lnTo>
                    <a:pt x="1473720" y="6120396"/>
                  </a:lnTo>
                  <a:lnTo>
                    <a:pt x="1476768" y="6121920"/>
                  </a:lnTo>
                  <a:lnTo>
                    <a:pt x="1481340" y="6120396"/>
                  </a:lnTo>
                  <a:lnTo>
                    <a:pt x="1482864" y="6117348"/>
                  </a:lnTo>
                  <a:close/>
                  <a:moveTo>
                    <a:pt x="1484388" y="6364237"/>
                  </a:moveTo>
                  <a:lnTo>
                    <a:pt x="1482864" y="6361189"/>
                  </a:lnTo>
                  <a:lnTo>
                    <a:pt x="1479816" y="6359665"/>
                  </a:lnTo>
                  <a:lnTo>
                    <a:pt x="1475244" y="6361189"/>
                  </a:lnTo>
                  <a:lnTo>
                    <a:pt x="1475244" y="6394717"/>
                  </a:lnTo>
                  <a:lnTo>
                    <a:pt x="1476768" y="6397765"/>
                  </a:lnTo>
                  <a:lnTo>
                    <a:pt x="1479816" y="6399289"/>
                  </a:lnTo>
                  <a:lnTo>
                    <a:pt x="1482864" y="6397765"/>
                  </a:lnTo>
                  <a:lnTo>
                    <a:pt x="1484388" y="6394717"/>
                  </a:lnTo>
                  <a:lnTo>
                    <a:pt x="1484388" y="6364237"/>
                  </a:lnTo>
                  <a:close/>
                  <a:moveTo>
                    <a:pt x="1484388" y="6326137"/>
                  </a:moveTo>
                  <a:lnTo>
                    <a:pt x="1482864" y="6259080"/>
                  </a:lnTo>
                  <a:lnTo>
                    <a:pt x="1481340" y="6256032"/>
                  </a:lnTo>
                  <a:lnTo>
                    <a:pt x="1478292" y="6254508"/>
                  </a:lnTo>
                  <a:lnTo>
                    <a:pt x="1475244" y="6256032"/>
                  </a:lnTo>
                  <a:lnTo>
                    <a:pt x="1473720" y="6259080"/>
                  </a:lnTo>
                  <a:lnTo>
                    <a:pt x="1473720" y="6326137"/>
                  </a:lnTo>
                  <a:lnTo>
                    <a:pt x="1475244" y="6329185"/>
                  </a:lnTo>
                  <a:lnTo>
                    <a:pt x="1479816" y="6330709"/>
                  </a:lnTo>
                  <a:lnTo>
                    <a:pt x="1482864" y="6329185"/>
                  </a:lnTo>
                  <a:lnTo>
                    <a:pt x="1484388" y="6326137"/>
                  </a:lnTo>
                  <a:close/>
                  <a:moveTo>
                    <a:pt x="1549908" y="1507248"/>
                  </a:moveTo>
                  <a:lnTo>
                    <a:pt x="1548384" y="1504200"/>
                  </a:lnTo>
                  <a:lnTo>
                    <a:pt x="1545336" y="1502676"/>
                  </a:lnTo>
                  <a:lnTo>
                    <a:pt x="1478280" y="1504200"/>
                  </a:lnTo>
                  <a:lnTo>
                    <a:pt x="1475232" y="1505724"/>
                  </a:lnTo>
                  <a:lnTo>
                    <a:pt x="1473708" y="1508772"/>
                  </a:lnTo>
                  <a:lnTo>
                    <a:pt x="1475232" y="1511820"/>
                  </a:lnTo>
                  <a:lnTo>
                    <a:pt x="1478280" y="1513344"/>
                  </a:lnTo>
                  <a:lnTo>
                    <a:pt x="1545336" y="1511820"/>
                  </a:lnTo>
                  <a:lnTo>
                    <a:pt x="1548384" y="1510296"/>
                  </a:lnTo>
                  <a:lnTo>
                    <a:pt x="1549908" y="1507248"/>
                  </a:lnTo>
                  <a:close/>
                  <a:moveTo>
                    <a:pt x="1574292" y="6381001"/>
                  </a:moveTo>
                  <a:lnTo>
                    <a:pt x="1572768" y="6377953"/>
                  </a:lnTo>
                  <a:lnTo>
                    <a:pt x="1568196" y="6376429"/>
                  </a:lnTo>
                  <a:lnTo>
                    <a:pt x="1502664" y="6377953"/>
                  </a:lnTo>
                  <a:lnTo>
                    <a:pt x="1499616" y="6379477"/>
                  </a:lnTo>
                  <a:lnTo>
                    <a:pt x="1498092" y="6382525"/>
                  </a:lnTo>
                  <a:lnTo>
                    <a:pt x="1499616" y="6385573"/>
                  </a:lnTo>
                  <a:lnTo>
                    <a:pt x="1502664" y="6387097"/>
                  </a:lnTo>
                  <a:lnTo>
                    <a:pt x="1569720" y="6385573"/>
                  </a:lnTo>
                  <a:lnTo>
                    <a:pt x="1572768" y="6384049"/>
                  </a:lnTo>
                  <a:lnTo>
                    <a:pt x="1574292" y="6381001"/>
                  </a:lnTo>
                  <a:close/>
                  <a:moveTo>
                    <a:pt x="1655064" y="1505724"/>
                  </a:moveTo>
                  <a:lnTo>
                    <a:pt x="1653540" y="1502676"/>
                  </a:lnTo>
                  <a:lnTo>
                    <a:pt x="1648968" y="1501152"/>
                  </a:lnTo>
                  <a:lnTo>
                    <a:pt x="1583436" y="1502676"/>
                  </a:lnTo>
                  <a:lnTo>
                    <a:pt x="1578864" y="1504200"/>
                  </a:lnTo>
                  <a:lnTo>
                    <a:pt x="1578864" y="1507248"/>
                  </a:lnTo>
                  <a:lnTo>
                    <a:pt x="1580388" y="1510296"/>
                  </a:lnTo>
                  <a:lnTo>
                    <a:pt x="1583436" y="1511820"/>
                  </a:lnTo>
                  <a:lnTo>
                    <a:pt x="1648968" y="1510296"/>
                  </a:lnTo>
                  <a:lnTo>
                    <a:pt x="1653540" y="1508772"/>
                  </a:lnTo>
                  <a:lnTo>
                    <a:pt x="1655064" y="1505724"/>
                  </a:lnTo>
                  <a:close/>
                  <a:moveTo>
                    <a:pt x="1677924" y="6377953"/>
                  </a:moveTo>
                  <a:lnTo>
                    <a:pt x="1676400" y="6374905"/>
                  </a:lnTo>
                  <a:lnTo>
                    <a:pt x="1673352" y="6373381"/>
                  </a:lnTo>
                  <a:lnTo>
                    <a:pt x="1606296" y="6374905"/>
                  </a:lnTo>
                  <a:lnTo>
                    <a:pt x="1603248" y="6376429"/>
                  </a:lnTo>
                  <a:lnTo>
                    <a:pt x="1601724" y="6381001"/>
                  </a:lnTo>
                  <a:lnTo>
                    <a:pt x="1603248" y="6384049"/>
                  </a:lnTo>
                  <a:lnTo>
                    <a:pt x="1607820" y="6385573"/>
                  </a:lnTo>
                  <a:lnTo>
                    <a:pt x="1673352" y="6384049"/>
                  </a:lnTo>
                  <a:lnTo>
                    <a:pt x="1677924" y="6382525"/>
                  </a:lnTo>
                  <a:lnTo>
                    <a:pt x="1677924" y="6377953"/>
                  </a:lnTo>
                  <a:close/>
                  <a:moveTo>
                    <a:pt x="1758696" y="1504200"/>
                  </a:moveTo>
                  <a:lnTo>
                    <a:pt x="1757172" y="1499628"/>
                  </a:lnTo>
                  <a:lnTo>
                    <a:pt x="1687068" y="1499628"/>
                  </a:lnTo>
                  <a:lnTo>
                    <a:pt x="1684020" y="1501152"/>
                  </a:lnTo>
                  <a:lnTo>
                    <a:pt x="1682496" y="1505724"/>
                  </a:lnTo>
                  <a:lnTo>
                    <a:pt x="1684020" y="1508772"/>
                  </a:lnTo>
                  <a:lnTo>
                    <a:pt x="1687068" y="1510296"/>
                  </a:lnTo>
                  <a:lnTo>
                    <a:pt x="1754124" y="1508772"/>
                  </a:lnTo>
                  <a:lnTo>
                    <a:pt x="1757172" y="1507248"/>
                  </a:lnTo>
                  <a:lnTo>
                    <a:pt x="1758696" y="1504200"/>
                  </a:lnTo>
                  <a:close/>
                  <a:moveTo>
                    <a:pt x="1783080" y="6376429"/>
                  </a:moveTo>
                  <a:lnTo>
                    <a:pt x="1781556" y="6373381"/>
                  </a:lnTo>
                  <a:lnTo>
                    <a:pt x="1778508" y="6371857"/>
                  </a:lnTo>
                  <a:lnTo>
                    <a:pt x="1711452" y="6373381"/>
                  </a:lnTo>
                  <a:lnTo>
                    <a:pt x="1708404" y="6374905"/>
                  </a:lnTo>
                  <a:lnTo>
                    <a:pt x="1706880" y="6377953"/>
                  </a:lnTo>
                  <a:lnTo>
                    <a:pt x="1708404" y="6381001"/>
                  </a:lnTo>
                  <a:lnTo>
                    <a:pt x="1711452" y="6382525"/>
                  </a:lnTo>
                  <a:lnTo>
                    <a:pt x="1778508" y="6381001"/>
                  </a:lnTo>
                  <a:lnTo>
                    <a:pt x="1781556" y="6379477"/>
                  </a:lnTo>
                  <a:lnTo>
                    <a:pt x="1783080" y="6376429"/>
                  </a:lnTo>
                  <a:close/>
                  <a:moveTo>
                    <a:pt x="1863852" y="1501152"/>
                  </a:moveTo>
                  <a:lnTo>
                    <a:pt x="1862328" y="1498092"/>
                  </a:lnTo>
                  <a:lnTo>
                    <a:pt x="1859280" y="1496568"/>
                  </a:lnTo>
                  <a:lnTo>
                    <a:pt x="1792224" y="1498092"/>
                  </a:lnTo>
                  <a:lnTo>
                    <a:pt x="1789176" y="1499628"/>
                  </a:lnTo>
                  <a:lnTo>
                    <a:pt x="1787652" y="1502676"/>
                  </a:lnTo>
                  <a:lnTo>
                    <a:pt x="1789176" y="1507248"/>
                  </a:lnTo>
                  <a:lnTo>
                    <a:pt x="1859280" y="1507248"/>
                  </a:lnTo>
                  <a:lnTo>
                    <a:pt x="1862328" y="1505724"/>
                  </a:lnTo>
                  <a:lnTo>
                    <a:pt x="1863852" y="1501152"/>
                  </a:lnTo>
                  <a:close/>
                  <a:moveTo>
                    <a:pt x="1888236" y="6373381"/>
                  </a:moveTo>
                  <a:lnTo>
                    <a:pt x="1886712" y="6370333"/>
                  </a:lnTo>
                  <a:lnTo>
                    <a:pt x="1883664" y="6368809"/>
                  </a:lnTo>
                  <a:lnTo>
                    <a:pt x="1816608" y="6370333"/>
                  </a:lnTo>
                  <a:lnTo>
                    <a:pt x="1813560" y="6371857"/>
                  </a:lnTo>
                  <a:lnTo>
                    <a:pt x="1812036" y="6374905"/>
                  </a:lnTo>
                  <a:lnTo>
                    <a:pt x="1813560" y="6379477"/>
                  </a:lnTo>
                  <a:lnTo>
                    <a:pt x="1816608" y="6379477"/>
                  </a:lnTo>
                  <a:lnTo>
                    <a:pt x="1883664" y="6377953"/>
                  </a:lnTo>
                  <a:lnTo>
                    <a:pt x="1886712" y="6376429"/>
                  </a:lnTo>
                  <a:lnTo>
                    <a:pt x="1888236" y="6373381"/>
                  </a:lnTo>
                  <a:close/>
                  <a:moveTo>
                    <a:pt x="1969008" y="1499628"/>
                  </a:moveTo>
                  <a:lnTo>
                    <a:pt x="1967484" y="1496568"/>
                  </a:lnTo>
                  <a:lnTo>
                    <a:pt x="1964436" y="1495044"/>
                  </a:lnTo>
                  <a:lnTo>
                    <a:pt x="1897380" y="1496568"/>
                  </a:lnTo>
                  <a:lnTo>
                    <a:pt x="1894332" y="1498092"/>
                  </a:lnTo>
                  <a:lnTo>
                    <a:pt x="1892808" y="1501152"/>
                  </a:lnTo>
                  <a:lnTo>
                    <a:pt x="1894332" y="1504200"/>
                  </a:lnTo>
                  <a:lnTo>
                    <a:pt x="1897380" y="1505724"/>
                  </a:lnTo>
                  <a:lnTo>
                    <a:pt x="1964436" y="1504200"/>
                  </a:lnTo>
                  <a:lnTo>
                    <a:pt x="1967484" y="1502676"/>
                  </a:lnTo>
                  <a:lnTo>
                    <a:pt x="1969008" y="1499628"/>
                  </a:lnTo>
                  <a:close/>
                  <a:moveTo>
                    <a:pt x="1993392" y="6371857"/>
                  </a:moveTo>
                  <a:lnTo>
                    <a:pt x="1991868" y="6367285"/>
                  </a:lnTo>
                  <a:lnTo>
                    <a:pt x="1987296" y="6367285"/>
                  </a:lnTo>
                  <a:lnTo>
                    <a:pt x="1921764" y="6368809"/>
                  </a:lnTo>
                  <a:lnTo>
                    <a:pt x="1917192" y="6370333"/>
                  </a:lnTo>
                  <a:lnTo>
                    <a:pt x="1917192" y="6373381"/>
                  </a:lnTo>
                  <a:lnTo>
                    <a:pt x="1918716" y="6376429"/>
                  </a:lnTo>
                  <a:lnTo>
                    <a:pt x="1921764" y="6377953"/>
                  </a:lnTo>
                  <a:lnTo>
                    <a:pt x="1988820" y="6376429"/>
                  </a:lnTo>
                  <a:lnTo>
                    <a:pt x="1991868" y="6374905"/>
                  </a:lnTo>
                  <a:lnTo>
                    <a:pt x="1993392" y="6371857"/>
                  </a:lnTo>
                  <a:close/>
                  <a:moveTo>
                    <a:pt x="2074164" y="1498092"/>
                  </a:moveTo>
                  <a:lnTo>
                    <a:pt x="2072640" y="1495044"/>
                  </a:lnTo>
                  <a:lnTo>
                    <a:pt x="2068068" y="1493520"/>
                  </a:lnTo>
                  <a:lnTo>
                    <a:pt x="2002536" y="1495044"/>
                  </a:lnTo>
                  <a:lnTo>
                    <a:pt x="1997964" y="1496568"/>
                  </a:lnTo>
                  <a:lnTo>
                    <a:pt x="1997964" y="1502676"/>
                  </a:lnTo>
                  <a:lnTo>
                    <a:pt x="2002536" y="1504200"/>
                  </a:lnTo>
                  <a:lnTo>
                    <a:pt x="2068068" y="1502676"/>
                  </a:lnTo>
                  <a:lnTo>
                    <a:pt x="2072640" y="1501152"/>
                  </a:lnTo>
                  <a:lnTo>
                    <a:pt x="2074164" y="1498092"/>
                  </a:lnTo>
                  <a:close/>
                  <a:moveTo>
                    <a:pt x="2097024" y="6368809"/>
                  </a:moveTo>
                  <a:lnTo>
                    <a:pt x="2095500" y="6365761"/>
                  </a:lnTo>
                  <a:lnTo>
                    <a:pt x="2092452" y="6364237"/>
                  </a:lnTo>
                  <a:lnTo>
                    <a:pt x="2025396" y="6365761"/>
                  </a:lnTo>
                  <a:lnTo>
                    <a:pt x="2022348" y="6367285"/>
                  </a:lnTo>
                  <a:lnTo>
                    <a:pt x="2020824" y="6370333"/>
                  </a:lnTo>
                  <a:lnTo>
                    <a:pt x="2022348" y="6373381"/>
                  </a:lnTo>
                  <a:lnTo>
                    <a:pt x="2026920" y="6374905"/>
                  </a:lnTo>
                  <a:lnTo>
                    <a:pt x="2092452" y="6373381"/>
                  </a:lnTo>
                  <a:lnTo>
                    <a:pt x="2095500" y="6371857"/>
                  </a:lnTo>
                  <a:lnTo>
                    <a:pt x="2097024" y="6368809"/>
                  </a:lnTo>
                  <a:close/>
                  <a:moveTo>
                    <a:pt x="2177796" y="1496568"/>
                  </a:moveTo>
                  <a:lnTo>
                    <a:pt x="2176272" y="1491996"/>
                  </a:lnTo>
                  <a:lnTo>
                    <a:pt x="2173224" y="1490472"/>
                  </a:lnTo>
                  <a:lnTo>
                    <a:pt x="2106168" y="1491996"/>
                  </a:lnTo>
                  <a:lnTo>
                    <a:pt x="2103120" y="1493520"/>
                  </a:lnTo>
                  <a:lnTo>
                    <a:pt x="2101596" y="1496568"/>
                  </a:lnTo>
                  <a:lnTo>
                    <a:pt x="2103120" y="1501152"/>
                  </a:lnTo>
                  <a:lnTo>
                    <a:pt x="2106168" y="1502676"/>
                  </a:lnTo>
                  <a:lnTo>
                    <a:pt x="2173224" y="1501152"/>
                  </a:lnTo>
                  <a:lnTo>
                    <a:pt x="2176272" y="1499628"/>
                  </a:lnTo>
                  <a:lnTo>
                    <a:pt x="2177796" y="1496568"/>
                  </a:lnTo>
                  <a:close/>
                  <a:moveTo>
                    <a:pt x="2202180" y="6365761"/>
                  </a:moveTo>
                  <a:lnTo>
                    <a:pt x="2200656" y="6362713"/>
                  </a:lnTo>
                  <a:lnTo>
                    <a:pt x="2197608" y="6361189"/>
                  </a:lnTo>
                  <a:lnTo>
                    <a:pt x="2130552" y="6362713"/>
                  </a:lnTo>
                  <a:lnTo>
                    <a:pt x="2127504" y="6364237"/>
                  </a:lnTo>
                  <a:lnTo>
                    <a:pt x="2125980" y="6368809"/>
                  </a:lnTo>
                  <a:lnTo>
                    <a:pt x="2127504" y="6371857"/>
                  </a:lnTo>
                  <a:lnTo>
                    <a:pt x="2130552" y="6373381"/>
                  </a:lnTo>
                  <a:lnTo>
                    <a:pt x="2197608" y="6371857"/>
                  </a:lnTo>
                  <a:lnTo>
                    <a:pt x="2200656" y="6370333"/>
                  </a:lnTo>
                  <a:lnTo>
                    <a:pt x="2202180" y="6365761"/>
                  </a:lnTo>
                  <a:close/>
                  <a:moveTo>
                    <a:pt x="2246388" y="76212"/>
                  </a:moveTo>
                  <a:lnTo>
                    <a:pt x="2244864" y="9144"/>
                  </a:lnTo>
                  <a:lnTo>
                    <a:pt x="2243328" y="6096"/>
                  </a:lnTo>
                  <a:lnTo>
                    <a:pt x="2240280" y="4572"/>
                  </a:lnTo>
                  <a:lnTo>
                    <a:pt x="2237232" y="6096"/>
                  </a:lnTo>
                  <a:lnTo>
                    <a:pt x="2235708" y="9144"/>
                  </a:lnTo>
                  <a:lnTo>
                    <a:pt x="2237232" y="76212"/>
                  </a:lnTo>
                  <a:lnTo>
                    <a:pt x="2238756" y="79260"/>
                  </a:lnTo>
                  <a:lnTo>
                    <a:pt x="2241804" y="80784"/>
                  </a:lnTo>
                  <a:lnTo>
                    <a:pt x="2244864" y="79260"/>
                  </a:lnTo>
                  <a:lnTo>
                    <a:pt x="2246388" y="76212"/>
                  </a:lnTo>
                  <a:close/>
                  <a:moveTo>
                    <a:pt x="2247912" y="181368"/>
                  </a:moveTo>
                  <a:lnTo>
                    <a:pt x="2246388" y="114312"/>
                  </a:lnTo>
                  <a:lnTo>
                    <a:pt x="2244864" y="111264"/>
                  </a:lnTo>
                  <a:lnTo>
                    <a:pt x="2241804" y="109740"/>
                  </a:lnTo>
                  <a:lnTo>
                    <a:pt x="2238756" y="111264"/>
                  </a:lnTo>
                  <a:lnTo>
                    <a:pt x="2237232" y="114312"/>
                  </a:lnTo>
                  <a:lnTo>
                    <a:pt x="2238756" y="181368"/>
                  </a:lnTo>
                  <a:lnTo>
                    <a:pt x="2240280" y="184416"/>
                  </a:lnTo>
                  <a:lnTo>
                    <a:pt x="2243328" y="185940"/>
                  </a:lnTo>
                  <a:lnTo>
                    <a:pt x="2246388" y="184416"/>
                  </a:lnTo>
                  <a:lnTo>
                    <a:pt x="2247912" y="181368"/>
                  </a:lnTo>
                  <a:close/>
                  <a:moveTo>
                    <a:pt x="2250960" y="286524"/>
                  </a:moveTo>
                  <a:lnTo>
                    <a:pt x="2249436" y="219468"/>
                  </a:lnTo>
                  <a:lnTo>
                    <a:pt x="2247912" y="216420"/>
                  </a:lnTo>
                  <a:lnTo>
                    <a:pt x="2244864" y="214896"/>
                  </a:lnTo>
                  <a:lnTo>
                    <a:pt x="2240280" y="216420"/>
                  </a:lnTo>
                  <a:lnTo>
                    <a:pt x="2240280" y="286524"/>
                  </a:lnTo>
                  <a:lnTo>
                    <a:pt x="2241804" y="289572"/>
                  </a:lnTo>
                  <a:lnTo>
                    <a:pt x="2246388" y="291096"/>
                  </a:lnTo>
                  <a:lnTo>
                    <a:pt x="2249436" y="289572"/>
                  </a:lnTo>
                  <a:lnTo>
                    <a:pt x="2250960" y="286524"/>
                  </a:lnTo>
                  <a:close/>
                  <a:moveTo>
                    <a:pt x="2252484" y="390156"/>
                  </a:moveTo>
                  <a:lnTo>
                    <a:pt x="2250960" y="324624"/>
                  </a:lnTo>
                  <a:lnTo>
                    <a:pt x="2249436" y="320052"/>
                  </a:lnTo>
                  <a:lnTo>
                    <a:pt x="2246388" y="318528"/>
                  </a:lnTo>
                  <a:lnTo>
                    <a:pt x="2243328" y="320052"/>
                  </a:lnTo>
                  <a:lnTo>
                    <a:pt x="2241804" y="324624"/>
                  </a:lnTo>
                  <a:lnTo>
                    <a:pt x="2243328" y="390156"/>
                  </a:lnTo>
                  <a:lnTo>
                    <a:pt x="2244864" y="394728"/>
                  </a:lnTo>
                  <a:lnTo>
                    <a:pt x="2247912" y="394728"/>
                  </a:lnTo>
                  <a:lnTo>
                    <a:pt x="2250960" y="393204"/>
                  </a:lnTo>
                  <a:lnTo>
                    <a:pt x="2252484" y="390156"/>
                  </a:lnTo>
                  <a:close/>
                  <a:moveTo>
                    <a:pt x="2254008" y="428256"/>
                  </a:moveTo>
                  <a:lnTo>
                    <a:pt x="2252484" y="425208"/>
                  </a:lnTo>
                  <a:lnTo>
                    <a:pt x="2247912" y="423684"/>
                  </a:lnTo>
                  <a:lnTo>
                    <a:pt x="2244864" y="425208"/>
                  </a:lnTo>
                  <a:lnTo>
                    <a:pt x="2243328" y="428256"/>
                  </a:lnTo>
                  <a:lnTo>
                    <a:pt x="2244864" y="495312"/>
                  </a:lnTo>
                  <a:lnTo>
                    <a:pt x="2246388" y="498360"/>
                  </a:lnTo>
                  <a:lnTo>
                    <a:pt x="2249436" y="499884"/>
                  </a:lnTo>
                  <a:lnTo>
                    <a:pt x="2254008" y="498360"/>
                  </a:lnTo>
                  <a:lnTo>
                    <a:pt x="2254008" y="428256"/>
                  </a:lnTo>
                  <a:close/>
                  <a:moveTo>
                    <a:pt x="2257056" y="600468"/>
                  </a:moveTo>
                  <a:lnTo>
                    <a:pt x="2255532" y="533412"/>
                  </a:lnTo>
                  <a:lnTo>
                    <a:pt x="2254008" y="530364"/>
                  </a:lnTo>
                  <a:lnTo>
                    <a:pt x="2250960" y="528840"/>
                  </a:lnTo>
                  <a:lnTo>
                    <a:pt x="2247912" y="530364"/>
                  </a:lnTo>
                  <a:lnTo>
                    <a:pt x="2246388" y="533412"/>
                  </a:lnTo>
                  <a:lnTo>
                    <a:pt x="2247912" y="600468"/>
                  </a:lnTo>
                  <a:lnTo>
                    <a:pt x="2249436" y="603516"/>
                  </a:lnTo>
                  <a:lnTo>
                    <a:pt x="2252484" y="605040"/>
                  </a:lnTo>
                  <a:lnTo>
                    <a:pt x="2255532" y="603516"/>
                  </a:lnTo>
                  <a:lnTo>
                    <a:pt x="2257056" y="600468"/>
                  </a:lnTo>
                  <a:close/>
                  <a:moveTo>
                    <a:pt x="2258580" y="704100"/>
                  </a:moveTo>
                  <a:lnTo>
                    <a:pt x="2257056" y="638568"/>
                  </a:lnTo>
                  <a:lnTo>
                    <a:pt x="2255532" y="633996"/>
                  </a:lnTo>
                  <a:lnTo>
                    <a:pt x="2252484" y="633996"/>
                  </a:lnTo>
                  <a:lnTo>
                    <a:pt x="2249436" y="635520"/>
                  </a:lnTo>
                  <a:lnTo>
                    <a:pt x="2247912" y="638568"/>
                  </a:lnTo>
                  <a:lnTo>
                    <a:pt x="2249436" y="705624"/>
                  </a:lnTo>
                  <a:lnTo>
                    <a:pt x="2250960" y="708672"/>
                  </a:lnTo>
                  <a:lnTo>
                    <a:pt x="2254008" y="710196"/>
                  </a:lnTo>
                  <a:lnTo>
                    <a:pt x="2257056" y="708672"/>
                  </a:lnTo>
                  <a:lnTo>
                    <a:pt x="2258580" y="704100"/>
                  </a:lnTo>
                  <a:close/>
                  <a:moveTo>
                    <a:pt x="2261628" y="809256"/>
                  </a:moveTo>
                  <a:lnTo>
                    <a:pt x="2260104" y="742200"/>
                  </a:lnTo>
                  <a:lnTo>
                    <a:pt x="2258580" y="739152"/>
                  </a:lnTo>
                  <a:lnTo>
                    <a:pt x="2254008" y="737628"/>
                  </a:lnTo>
                  <a:lnTo>
                    <a:pt x="2250960" y="739152"/>
                  </a:lnTo>
                  <a:lnTo>
                    <a:pt x="2249436" y="743724"/>
                  </a:lnTo>
                  <a:lnTo>
                    <a:pt x="2250960" y="809256"/>
                  </a:lnTo>
                  <a:lnTo>
                    <a:pt x="2252484" y="813828"/>
                  </a:lnTo>
                  <a:lnTo>
                    <a:pt x="2257056" y="813828"/>
                  </a:lnTo>
                  <a:lnTo>
                    <a:pt x="2260104" y="812304"/>
                  </a:lnTo>
                  <a:lnTo>
                    <a:pt x="2261628" y="809256"/>
                  </a:lnTo>
                  <a:close/>
                  <a:moveTo>
                    <a:pt x="2263152" y="914412"/>
                  </a:moveTo>
                  <a:lnTo>
                    <a:pt x="2261628" y="847356"/>
                  </a:lnTo>
                  <a:lnTo>
                    <a:pt x="2260104" y="844308"/>
                  </a:lnTo>
                  <a:lnTo>
                    <a:pt x="2257056" y="842784"/>
                  </a:lnTo>
                  <a:lnTo>
                    <a:pt x="2254008" y="844308"/>
                  </a:lnTo>
                  <a:lnTo>
                    <a:pt x="2252484" y="847356"/>
                  </a:lnTo>
                  <a:lnTo>
                    <a:pt x="2254008" y="914412"/>
                  </a:lnTo>
                  <a:lnTo>
                    <a:pt x="2255532" y="917460"/>
                  </a:lnTo>
                  <a:lnTo>
                    <a:pt x="2258580" y="918984"/>
                  </a:lnTo>
                  <a:lnTo>
                    <a:pt x="2261628" y="917460"/>
                  </a:lnTo>
                  <a:lnTo>
                    <a:pt x="2263152" y="914412"/>
                  </a:lnTo>
                  <a:close/>
                  <a:moveTo>
                    <a:pt x="2264676" y="1019568"/>
                  </a:moveTo>
                  <a:lnTo>
                    <a:pt x="2263152" y="952512"/>
                  </a:lnTo>
                  <a:lnTo>
                    <a:pt x="2261628" y="949464"/>
                  </a:lnTo>
                  <a:lnTo>
                    <a:pt x="2258580" y="947940"/>
                  </a:lnTo>
                  <a:lnTo>
                    <a:pt x="2255532" y="949464"/>
                  </a:lnTo>
                  <a:lnTo>
                    <a:pt x="2254008" y="952512"/>
                  </a:lnTo>
                  <a:lnTo>
                    <a:pt x="2255532" y="1019568"/>
                  </a:lnTo>
                  <a:lnTo>
                    <a:pt x="2257056" y="1022616"/>
                  </a:lnTo>
                  <a:lnTo>
                    <a:pt x="2260104" y="1024140"/>
                  </a:lnTo>
                  <a:lnTo>
                    <a:pt x="2264676" y="1022616"/>
                  </a:lnTo>
                  <a:lnTo>
                    <a:pt x="2264676" y="1019568"/>
                  </a:lnTo>
                  <a:close/>
                  <a:moveTo>
                    <a:pt x="2267724" y="1123200"/>
                  </a:moveTo>
                  <a:lnTo>
                    <a:pt x="2266200" y="1057668"/>
                  </a:lnTo>
                  <a:lnTo>
                    <a:pt x="2264676" y="1053096"/>
                  </a:lnTo>
                  <a:lnTo>
                    <a:pt x="2261628" y="1053096"/>
                  </a:lnTo>
                  <a:lnTo>
                    <a:pt x="2257056" y="1054620"/>
                  </a:lnTo>
                  <a:lnTo>
                    <a:pt x="2257056" y="1124724"/>
                  </a:lnTo>
                  <a:lnTo>
                    <a:pt x="2258580" y="1127772"/>
                  </a:lnTo>
                  <a:lnTo>
                    <a:pt x="2263152" y="1129296"/>
                  </a:lnTo>
                  <a:lnTo>
                    <a:pt x="2266200" y="1127772"/>
                  </a:lnTo>
                  <a:lnTo>
                    <a:pt x="2267724" y="1123200"/>
                  </a:lnTo>
                  <a:close/>
                  <a:moveTo>
                    <a:pt x="2269248" y="1228356"/>
                  </a:moveTo>
                  <a:lnTo>
                    <a:pt x="2267724" y="1161300"/>
                  </a:lnTo>
                  <a:lnTo>
                    <a:pt x="2266200" y="1158252"/>
                  </a:lnTo>
                  <a:lnTo>
                    <a:pt x="2263152" y="1156728"/>
                  </a:lnTo>
                  <a:lnTo>
                    <a:pt x="2260104" y="1158252"/>
                  </a:lnTo>
                  <a:lnTo>
                    <a:pt x="2258580" y="1162824"/>
                  </a:lnTo>
                  <a:lnTo>
                    <a:pt x="2260104" y="1228356"/>
                  </a:lnTo>
                  <a:lnTo>
                    <a:pt x="2261628" y="1231404"/>
                  </a:lnTo>
                  <a:lnTo>
                    <a:pt x="2264676" y="1232928"/>
                  </a:lnTo>
                  <a:lnTo>
                    <a:pt x="2267724" y="1231404"/>
                  </a:lnTo>
                  <a:lnTo>
                    <a:pt x="2269248" y="1228356"/>
                  </a:lnTo>
                  <a:close/>
                  <a:moveTo>
                    <a:pt x="2270772" y="1266456"/>
                  </a:moveTo>
                  <a:lnTo>
                    <a:pt x="2269248" y="1263408"/>
                  </a:lnTo>
                  <a:lnTo>
                    <a:pt x="2264676" y="1261884"/>
                  </a:lnTo>
                  <a:lnTo>
                    <a:pt x="2261628" y="1263408"/>
                  </a:lnTo>
                  <a:lnTo>
                    <a:pt x="2260104" y="1266456"/>
                  </a:lnTo>
                  <a:lnTo>
                    <a:pt x="2261628" y="1333512"/>
                  </a:lnTo>
                  <a:lnTo>
                    <a:pt x="2263152" y="1336560"/>
                  </a:lnTo>
                  <a:lnTo>
                    <a:pt x="2266200" y="1338084"/>
                  </a:lnTo>
                  <a:lnTo>
                    <a:pt x="2270772" y="1336560"/>
                  </a:lnTo>
                  <a:lnTo>
                    <a:pt x="2270772" y="1266456"/>
                  </a:lnTo>
                  <a:close/>
                  <a:moveTo>
                    <a:pt x="2273820" y="1438668"/>
                  </a:moveTo>
                  <a:lnTo>
                    <a:pt x="2272296" y="1371612"/>
                  </a:lnTo>
                  <a:lnTo>
                    <a:pt x="2270772" y="1368564"/>
                  </a:lnTo>
                  <a:lnTo>
                    <a:pt x="2267724" y="1367040"/>
                  </a:lnTo>
                  <a:lnTo>
                    <a:pt x="2264676" y="1368564"/>
                  </a:lnTo>
                  <a:lnTo>
                    <a:pt x="2263152" y="1371612"/>
                  </a:lnTo>
                  <a:lnTo>
                    <a:pt x="2264676" y="1438668"/>
                  </a:lnTo>
                  <a:lnTo>
                    <a:pt x="2266200" y="1441716"/>
                  </a:lnTo>
                  <a:lnTo>
                    <a:pt x="2269248" y="1443240"/>
                  </a:lnTo>
                  <a:lnTo>
                    <a:pt x="2272296" y="1441716"/>
                  </a:lnTo>
                  <a:lnTo>
                    <a:pt x="2273820" y="1438668"/>
                  </a:lnTo>
                  <a:close/>
                  <a:moveTo>
                    <a:pt x="2282964" y="1493520"/>
                  </a:moveTo>
                  <a:lnTo>
                    <a:pt x="2281440" y="1490472"/>
                  </a:lnTo>
                  <a:lnTo>
                    <a:pt x="2278392" y="1488948"/>
                  </a:lnTo>
                  <a:lnTo>
                    <a:pt x="2274430" y="1489049"/>
                  </a:lnTo>
                  <a:lnTo>
                    <a:pt x="2273820" y="1476768"/>
                  </a:lnTo>
                  <a:lnTo>
                    <a:pt x="2272296" y="1472196"/>
                  </a:lnTo>
                  <a:lnTo>
                    <a:pt x="2269248" y="1472196"/>
                  </a:lnTo>
                  <a:lnTo>
                    <a:pt x="2266200" y="1473720"/>
                  </a:lnTo>
                  <a:lnTo>
                    <a:pt x="2264676" y="1476768"/>
                  </a:lnTo>
                  <a:lnTo>
                    <a:pt x="2265299" y="1489252"/>
                  </a:lnTo>
                  <a:lnTo>
                    <a:pt x="2211324" y="1490472"/>
                  </a:lnTo>
                  <a:lnTo>
                    <a:pt x="2208276" y="1491996"/>
                  </a:lnTo>
                  <a:lnTo>
                    <a:pt x="2206752" y="1495044"/>
                  </a:lnTo>
                  <a:lnTo>
                    <a:pt x="2208276" y="1498092"/>
                  </a:lnTo>
                  <a:lnTo>
                    <a:pt x="2211324" y="1499628"/>
                  </a:lnTo>
                  <a:lnTo>
                    <a:pt x="2265756" y="1498384"/>
                  </a:lnTo>
                  <a:lnTo>
                    <a:pt x="2266200" y="1507248"/>
                  </a:lnTo>
                  <a:lnTo>
                    <a:pt x="2266200" y="1510296"/>
                  </a:lnTo>
                  <a:lnTo>
                    <a:pt x="2270772" y="1511820"/>
                  </a:lnTo>
                  <a:lnTo>
                    <a:pt x="2273820" y="1510296"/>
                  </a:lnTo>
                  <a:lnTo>
                    <a:pt x="2275344" y="1507248"/>
                  </a:lnTo>
                  <a:lnTo>
                    <a:pt x="2274887" y="1498180"/>
                  </a:lnTo>
                  <a:lnTo>
                    <a:pt x="2278392" y="1498092"/>
                  </a:lnTo>
                  <a:lnTo>
                    <a:pt x="2281440" y="1496568"/>
                  </a:lnTo>
                  <a:lnTo>
                    <a:pt x="2282964" y="1493520"/>
                  </a:lnTo>
                  <a:close/>
                  <a:moveTo>
                    <a:pt x="2307336" y="6364237"/>
                  </a:moveTo>
                  <a:lnTo>
                    <a:pt x="2305812" y="6361189"/>
                  </a:lnTo>
                  <a:lnTo>
                    <a:pt x="2302764" y="6359665"/>
                  </a:lnTo>
                  <a:lnTo>
                    <a:pt x="2235708" y="6361189"/>
                  </a:lnTo>
                  <a:lnTo>
                    <a:pt x="2232660" y="6362713"/>
                  </a:lnTo>
                  <a:lnTo>
                    <a:pt x="2231136" y="6365761"/>
                  </a:lnTo>
                  <a:lnTo>
                    <a:pt x="2232660" y="6368809"/>
                  </a:lnTo>
                  <a:lnTo>
                    <a:pt x="2235708" y="6370333"/>
                  </a:lnTo>
                  <a:lnTo>
                    <a:pt x="2302764" y="6368809"/>
                  </a:lnTo>
                  <a:lnTo>
                    <a:pt x="2305812" y="6367285"/>
                  </a:lnTo>
                  <a:lnTo>
                    <a:pt x="2307336" y="6364237"/>
                  </a:lnTo>
                  <a:close/>
                  <a:moveTo>
                    <a:pt x="2333244" y="9144"/>
                  </a:moveTo>
                  <a:lnTo>
                    <a:pt x="2331720" y="6096"/>
                  </a:lnTo>
                  <a:lnTo>
                    <a:pt x="2328672" y="4572"/>
                  </a:lnTo>
                  <a:lnTo>
                    <a:pt x="2261616" y="4572"/>
                  </a:lnTo>
                  <a:lnTo>
                    <a:pt x="2258568" y="6096"/>
                  </a:lnTo>
                  <a:lnTo>
                    <a:pt x="2257044" y="9144"/>
                  </a:lnTo>
                  <a:lnTo>
                    <a:pt x="2258568" y="12204"/>
                  </a:lnTo>
                  <a:lnTo>
                    <a:pt x="2261616" y="13728"/>
                  </a:lnTo>
                  <a:lnTo>
                    <a:pt x="2328672" y="13728"/>
                  </a:lnTo>
                  <a:lnTo>
                    <a:pt x="2331720" y="12204"/>
                  </a:lnTo>
                  <a:lnTo>
                    <a:pt x="2333244" y="9144"/>
                  </a:lnTo>
                  <a:close/>
                  <a:moveTo>
                    <a:pt x="2412492" y="6361189"/>
                  </a:moveTo>
                  <a:lnTo>
                    <a:pt x="2410968" y="6358141"/>
                  </a:lnTo>
                  <a:lnTo>
                    <a:pt x="2406396" y="6356617"/>
                  </a:lnTo>
                  <a:lnTo>
                    <a:pt x="2340864" y="6358141"/>
                  </a:lnTo>
                  <a:lnTo>
                    <a:pt x="2336292" y="6359665"/>
                  </a:lnTo>
                  <a:lnTo>
                    <a:pt x="2336292" y="6367285"/>
                  </a:lnTo>
                  <a:lnTo>
                    <a:pt x="2340864" y="6367285"/>
                  </a:lnTo>
                  <a:lnTo>
                    <a:pt x="2406396" y="6365761"/>
                  </a:lnTo>
                  <a:lnTo>
                    <a:pt x="2410968" y="6365761"/>
                  </a:lnTo>
                  <a:lnTo>
                    <a:pt x="2412492" y="6361189"/>
                  </a:lnTo>
                  <a:close/>
                  <a:moveTo>
                    <a:pt x="2438400" y="7620"/>
                  </a:moveTo>
                  <a:lnTo>
                    <a:pt x="2436876" y="4572"/>
                  </a:lnTo>
                  <a:lnTo>
                    <a:pt x="2433828" y="3048"/>
                  </a:lnTo>
                  <a:lnTo>
                    <a:pt x="2366772" y="3048"/>
                  </a:lnTo>
                  <a:lnTo>
                    <a:pt x="2363724" y="4572"/>
                  </a:lnTo>
                  <a:lnTo>
                    <a:pt x="2362200" y="9144"/>
                  </a:lnTo>
                  <a:lnTo>
                    <a:pt x="2363724" y="12204"/>
                  </a:lnTo>
                  <a:lnTo>
                    <a:pt x="2366772" y="13728"/>
                  </a:lnTo>
                  <a:lnTo>
                    <a:pt x="2433828" y="12204"/>
                  </a:lnTo>
                  <a:lnTo>
                    <a:pt x="2436876" y="10680"/>
                  </a:lnTo>
                  <a:lnTo>
                    <a:pt x="2438400" y="7620"/>
                  </a:lnTo>
                  <a:close/>
                  <a:moveTo>
                    <a:pt x="2516124" y="6359665"/>
                  </a:moveTo>
                  <a:lnTo>
                    <a:pt x="2514600" y="6355093"/>
                  </a:lnTo>
                  <a:lnTo>
                    <a:pt x="2511552" y="6355093"/>
                  </a:lnTo>
                  <a:lnTo>
                    <a:pt x="2444496" y="6356617"/>
                  </a:lnTo>
                  <a:lnTo>
                    <a:pt x="2441448" y="6358141"/>
                  </a:lnTo>
                  <a:lnTo>
                    <a:pt x="2439924" y="6361189"/>
                  </a:lnTo>
                  <a:lnTo>
                    <a:pt x="2441448" y="6364237"/>
                  </a:lnTo>
                  <a:lnTo>
                    <a:pt x="2444496" y="6365761"/>
                  </a:lnTo>
                  <a:lnTo>
                    <a:pt x="2511552" y="6364237"/>
                  </a:lnTo>
                  <a:lnTo>
                    <a:pt x="2514600" y="6362713"/>
                  </a:lnTo>
                  <a:lnTo>
                    <a:pt x="2516124" y="6359665"/>
                  </a:lnTo>
                  <a:close/>
                  <a:moveTo>
                    <a:pt x="2543556" y="6096"/>
                  </a:moveTo>
                  <a:lnTo>
                    <a:pt x="2542032" y="3048"/>
                  </a:lnTo>
                  <a:lnTo>
                    <a:pt x="2538984" y="1524"/>
                  </a:lnTo>
                  <a:lnTo>
                    <a:pt x="2471928" y="3048"/>
                  </a:lnTo>
                  <a:lnTo>
                    <a:pt x="2468880" y="4572"/>
                  </a:lnTo>
                  <a:lnTo>
                    <a:pt x="2467356" y="7620"/>
                  </a:lnTo>
                  <a:lnTo>
                    <a:pt x="2468880" y="10680"/>
                  </a:lnTo>
                  <a:lnTo>
                    <a:pt x="2471928" y="12204"/>
                  </a:lnTo>
                  <a:lnTo>
                    <a:pt x="2538984" y="12204"/>
                  </a:lnTo>
                  <a:lnTo>
                    <a:pt x="2542032" y="10680"/>
                  </a:lnTo>
                  <a:lnTo>
                    <a:pt x="2543556" y="6096"/>
                  </a:lnTo>
                  <a:close/>
                  <a:moveTo>
                    <a:pt x="2621280" y="6356617"/>
                  </a:moveTo>
                  <a:lnTo>
                    <a:pt x="2619756" y="6353569"/>
                  </a:lnTo>
                  <a:lnTo>
                    <a:pt x="2616708" y="6352045"/>
                  </a:lnTo>
                  <a:lnTo>
                    <a:pt x="2549652" y="6353569"/>
                  </a:lnTo>
                  <a:lnTo>
                    <a:pt x="2546604" y="6355093"/>
                  </a:lnTo>
                  <a:lnTo>
                    <a:pt x="2545080" y="6358141"/>
                  </a:lnTo>
                  <a:lnTo>
                    <a:pt x="2546604" y="6361189"/>
                  </a:lnTo>
                  <a:lnTo>
                    <a:pt x="2549652" y="6362713"/>
                  </a:lnTo>
                  <a:lnTo>
                    <a:pt x="2616708" y="6361189"/>
                  </a:lnTo>
                  <a:lnTo>
                    <a:pt x="2619756" y="6359665"/>
                  </a:lnTo>
                  <a:lnTo>
                    <a:pt x="2621280" y="6356617"/>
                  </a:lnTo>
                  <a:close/>
                  <a:moveTo>
                    <a:pt x="2648712" y="6096"/>
                  </a:moveTo>
                  <a:lnTo>
                    <a:pt x="2647188" y="3048"/>
                  </a:lnTo>
                  <a:lnTo>
                    <a:pt x="2642616" y="1524"/>
                  </a:lnTo>
                  <a:lnTo>
                    <a:pt x="2577084" y="1524"/>
                  </a:lnTo>
                  <a:lnTo>
                    <a:pt x="2572512" y="3048"/>
                  </a:lnTo>
                  <a:lnTo>
                    <a:pt x="2572512" y="6096"/>
                  </a:lnTo>
                  <a:lnTo>
                    <a:pt x="2574036" y="10680"/>
                  </a:lnTo>
                  <a:lnTo>
                    <a:pt x="2642616" y="10680"/>
                  </a:lnTo>
                  <a:lnTo>
                    <a:pt x="2647188" y="9144"/>
                  </a:lnTo>
                  <a:lnTo>
                    <a:pt x="2648712" y="6096"/>
                  </a:lnTo>
                  <a:close/>
                  <a:moveTo>
                    <a:pt x="2726436" y="6353569"/>
                  </a:moveTo>
                  <a:lnTo>
                    <a:pt x="2724912" y="6350521"/>
                  </a:lnTo>
                  <a:lnTo>
                    <a:pt x="2721864" y="6348997"/>
                  </a:lnTo>
                  <a:lnTo>
                    <a:pt x="2654808" y="6350521"/>
                  </a:lnTo>
                  <a:lnTo>
                    <a:pt x="2651760" y="6352045"/>
                  </a:lnTo>
                  <a:lnTo>
                    <a:pt x="2650236" y="6356617"/>
                  </a:lnTo>
                  <a:lnTo>
                    <a:pt x="2651760" y="6359665"/>
                  </a:lnTo>
                  <a:lnTo>
                    <a:pt x="2654808" y="6361189"/>
                  </a:lnTo>
                  <a:lnTo>
                    <a:pt x="2721864" y="6359665"/>
                  </a:lnTo>
                  <a:lnTo>
                    <a:pt x="2724912" y="6358141"/>
                  </a:lnTo>
                  <a:lnTo>
                    <a:pt x="2726436" y="6353569"/>
                  </a:lnTo>
                  <a:close/>
                  <a:moveTo>
                    <a:pt x="2752356" y="4572"/>
                  </a:moveTo>
                  <a:lnTo>
                    <a:pt x="2750832" y="1524"/>
                  </a:lnTo>
                  <a:lnTo>
                    <a:pt x="2747784" y="0"/>
                  </a:lnTo>
                  <a:lnTo>
                    <a:pt x="2680716" y="1524"/>
                  </a:lnTo>
                  <a:lnTo>
                    <a:pt x="2677668" y="1524"/>
                  </a:lnTo>
                  <a:lnTo>
                    <a:pt x="2676144" y="6096"/>
                  </a:lnTo>
                  <a:lnTo>
                    <a:pt x="2677668" y="9144"/>
                  </a:lnTo>
                  <a:lnTo>
                    <a:pt x="2680716" y="10680"/>
                  </a:lnTo>
                  <a:lnTo>
                    <a:pt x="2747784" y="9144"/>
                  </a:lnTo>
                  <a:lnTo>
                    <a:pt x="2750832" y="7620"/>
                  </a:lnTo>
                  <a:lnTo>
                    <a:pt x="2752356" y="4572"/>
                  </a:lnTo>
                  <a:close/>
                  <a:moveTo>
                    <a:pt x="2772168" y="74688"/>
                  </a:moveTo>
                  <a:lnTo>
                    <a:pt x="2756928" y="10680"/>
                  </a:lnTo>
                  <a:lnTo>
                    <a:pt x="2755404" y="7632"/>
                  </a:lnTo>
                  <a:lnTo>
                    <a:pt x="2752356" y="6108"/>
                  </a:lnTo>
                  <a:lnTo>
                    <a:pt x="2749308" y="9156"/>
                  </a:lnTo>
                  <a:lnTo>
                    <a:pt x="2747784" y="12204"/>
                  </a:lnTo>
                  <a:lnTo>
                    <a:pt x="2763024" y="77736"/>
                  </a:lnTo>
                  <a:lnTo>
                    <a:pt x="2764548" y="80784"/>
                  </a:lnTo>
                  <a:lnTo>
                    <a:pt x="2767596" y="80784"/>
                  </a:lnTo>
                  <a:lnTo>
                    <a:pt x="2770644" y="79260"/>
                  </a:lnTo>
                  <a:lnTo>
                    <a:pt x="2772168" y="74688"/>
                  </a:lnTo>
                  <a:close/>
                  <a:moveTo>
                    <a:pt x="2795028" y="178320"/>
                  </a:moveTo>
                  <a:lnTo>
                    <a:pt x="2779788" y="112788"/>
                  </a:lnTo>
                  <a:lnTo>
                    <a:pt x="2778264" y="109740"/>
                  </a:lnTo>
                  <a:lnTo>
                    <a:pt x="2775216" y="108216"/>
                  </a:lnTo>
                  <a:lnTo>
                    <a:pt x="2772168" y="111264"/>
                  </a:lnTo>
                  <a:lnTo>
                    <a:pt x="2770644" y="114312"/>
                  </a:lnTo>
                  <a:lnTo>
                    <a:pt x="2785884" y="179844"/>
                  </a:lnTo>
                  <a:lnTo>
                    <a:pt x="2787408" y="182892"/>
                  </a:lnTo>
                  <a:lnTo>
                    <a:pt x="2790456" y="182892"/>
                  </a:lnTo>
                  <a:lnTo>
                    <a:pt x="2793504" y="181368"/>
                  </a:lnTo>
                  <a:lnTo>
                    <a:pt x="2795028" y="178320"/>
                  </a:lnTo>
                  <a:close/>
                  <a:moveTo>
                    <a:pt x="2817888" y="280428"/>
                  </a:moveTo>
                  <a:lnTo>
                    <a:pt x="2802648" y="214896"/>
                  </a:lnTo>
                  <a:lnTo>
                    <a:pt x="2801124" y="211848"/>
                  </a:lnTo>
                  <a:lnTo>
                    <a:pt x="2796552" y="211848"/>
                  </a:lnTo>
                  <a:lnTo>
                    <a:pt x="2793504" y="213372"/>
                  </a:lnTo>
                  <a:lnTo>
                    <a:pt x="2793504" y="216420"/>
                  </a:lnTo>
                  <a:lnTo>
                    <a:pt x="2807220" y="281952"/>
                  </a:lnTo>
                  <a:lnTo>
                    <a:pt x="2810268" y="285000"/>
                  </a:lnTo>
                  <a:lnTo>
                    <a:pt x="2813316" y="285000"/>
                  </a:lnTo>
                  <a:lnTo>
                    <a:pt x="2816364" y="283476"/>
                  </a:lnTo>
                  <a:lnTo>
                    <a:pt x="2817888" y="280428"/>
                  </a:lnTo>
                  <a:close/>
                  <a:moveTo>
                    <a:pt x="2830068" y="6352045"/>
                  </a:moveTo>
                  <a:lnTo>
                    <a:pt x="2828544" y="6348997"/>
                  </a:lnTo>
                  <a:lnTo>
                    <a:pt x="2825496" y="6347460"/>
                  </a:lnTo>
                  <a:lnTo>
                    <a:pt x="2759964" y="6348997"/>
                  </a:lnTo>
                  <a:lnTo>
                    <a:pt x="2755392" y="6350521"/>
                  </a:lnTo>
                  <a:lnTo>
                    <a:pt x="2753868" y="6353569"/>
                  </a:lnTo>
                  <a:lnTo>
                    <a:pt x="2755392" y="6356617"/>
                  </a:lnTo>
                  <a:lnTo>
                    <a:pt x="2759964" y="6358141"/>
                  </a:lnTo>
                  <a:lnTo>
                    <a:pt x="2825496" y="6356617"/>
                  </a:lnTo>
                  <a:lnTo>
                    <a:pt x="2830068" y="6355093"/>
                  </a:lnTo>
                  <a:lnTo>
                    <a:pt x="2830068" y="6352045"/>
                  </a:lnTo>
                  <a:close/>
                  <a:moveTo>
                    <a:pt x="2839224" y="382536"/>
                  </a:moveTo>
                  <a:lnTo>
                    <a:pt x="2825508" y="317004"/>
                  </a:lnTo>
                  <a:lnTo>
                    <a:pt x="2823984" y="313956"/>
                  </a:lnTo>
                  <a:lnTo>
                    <a:pt x="2819412" y="313956"/>
                  </a:lnTo>
                  <a:lnTo>
                    <a:pt x="2816364" y="315480"/>
                  </a:lnTo>
                  <a:lnTo>
                    <a:pt x="2816364" y="318528"/>
                  </a:lnTo>
                  <a:lnTo>
                    <a:pt x="2830080" y="384060"/>
                  </a:lnTo>
                  <a:lnTo>
                    <a:pt x="2833128" y="387108"/>
                  </a:lnTo>
                  <a:lnTo>
                    <a:pt x="2836176" y="388632"/>
                  </a:lnTo>
                  <a:lnTo>
                    <a:pt x="2839224" y="385584"/>
                  </a:lnTo>
                  <a:lnTo>
                    <a:pt x="2839224" y="382536"/>
                  </a:lnTo>
                  <a:close/>
                  <a:moveTo>
                    <a:pt x="2862084" y="484644"/>
                  </a:moveTo>
                  <a:lnTo>
                    <a:pt x="2848368" y="419112"/>
                  </a:lnTo>
                  <a:lnTo>
                    <a:pt x="2846844" y="416064"/>
                  </a:lnTo>
                  <a:lnTo>
                    <a:pt x="2842272" y="416064"/>
                  </a:lnTo>
                  <a:lnTo>
                    <a:pt x="2839224" y="417588"/>
                  </a:lnTo>
                  <a:lnTo>
                    <a:pt x="2839224" y="422160"/>
                  </a:lnTo>
                  <a:lnTo>
                    <a:pt x="2852940" y="486168"/>
                  </a:lnTo>
                  <a:lnTo>
                    <a:pt x="2855988" y="489216"/>
                  </a:lnTo>
                  <a:lnTo>
                    <a:pt x="2859036" y="490740"/>
                  </a:lnTo>
                  <a:lnTo>
                    <a:pt x="2862084" y="487692"/>
                  </a:lnTo>
                  <a:lnTo>
                    <a:pt x="2862084" y="484644"/>
                  </a:lnTo>
                  <a:close/>
                  <a:moveTo>
                    <a:pt x="2884944" y="586752"/>
                  </a:moveTo>
                  <a:lnTo>
                    <a:pt x="2871228" y="521220"/>
                  </a:lnTo>
                  <a:lnTo>
                    <a:pt x="2868180" y="518172"/>
                  </a:lnTo>
                  <a:lnTo>
                    <a:pt x="2865132" y="518172"/>
                  </a:lnTo>
                  <a:lnTo>
                    <a:pt x="2862084" y="519696"/>
                  </a:lnTo>
                  <a:lnTo>
                    <a:pt x="2862084" y="524268"/>
                  </a:lnTo>
                  <a:lnTo>
                    <a:pt x="2875800" y="588276"/>
                  </a:lnTo>
                  <a:lnTo>
                    <a:pt x="2877324" y="591324"/>
                  </a:lnTo>
                  <a:lnTo>
                    <a:pt x="2881896" y="592848"/>
                  </a:lnTo>
                  <a:lnTo>
                    <a:pt x="2884944" y="589800"/>
                  </a:lnTo>
                  <a:lnTo>
                    <a:pt x="2884944" y="586752"/>
                  </a:lnTo>
                  <a:close/>
                  <a:moveTo>
                    <a:pt x="2907804" y="688860"/>
                  </a:moveTo>
                  <a:lnTo>
                    <a:pt x="2894088" y="623328"/>
                  </a:lnTo>
                  <a:lnTo>
                    <a:pt x="2887992" y="620280"/>
                  </a:lnTo>
                  <a:lnTo>
                    <a:pt x="2884944" y="621804"/>
                  </a:lnTo>
                  <a:lnTo>
                    <a:pt x="2884944" y="626376"/>
                  </a:lnTo>
                  <a:lnTo>
                    <a:pt x="2898660" y="691908"/>
                  </a:lnTo>
                  <a:lnTo>
                    <a:pt x="2900184" y="694956"/>
                  </a:lnTo>
                  <a:lnTo>
                    <a:pt x="2904756" y="694956"/>
                  </a:lnTo>
                  <a:lnTo>
                    <a:pt x="2907804" y="693432"/>
                  </a:lnTo>
                  <a:lnTo>
                    <a:pt x="2907804" y="688860"/>
                  </a:lnTo>
                  <a:close/>
                  <a:moveTo>
                    <a:pt x="2930664" y="790968"/>
                  </a:moveTo>
                  <a:lnTo>
                    <a:pt x="2916948" y="726960"/>
                  </a:lnTo>
                  <a:lnTo>
                    <a:pt x="2913900" y="723912"/>
                  </a:lnTo>
                  <a:lnTo>
                    <a:pt x="2910852" y="722388"/>
                  </a:lnTo>
                  <a:lnTo>
                    <a:pt x="2907804" y="725436"/>
                  </a:lnTo>
                  <a:lnTo>
                    <a:pt x="2906280" y="728484"/>
                  </a:lnTo>
                  <a:lnTo>
                    <a:pt x="2921520" y="794016"/>
                  </a:lnTo>
                  <a:lnTo>
                    <a:pt x="2923044" y="797064"/>
                  </a:lnTo>
                  <a:lnTo>
                    <a:pt x="2927616" y="797064"/>
                  </a:lnTo>
                  <a:lnTo>
                    <a:pt x="2930664" y="795540"/>
                  </a:lnTo>
                  <a:lnTo>
                    <a:pt x="2930664" y="790968"/>
                  </a:lnTo>
                  <a:close/>
                  <a:moveTo>
                    <a:pt x="2935224" y="6348997"/>
                  </a:moveTo>
                  <a:lnTo>
                    <a:pt x="2933700" y="6345936"/>
                  </a:lnTo>
                  <a:lnTo>
                    <a:pt x="2930652" y="6344412"/>
                  </a:lnTo>
                  <a:lnTo>
                    <a:pt x="2863596" y="6345936"/>
                  </a:lnTo>
                  <a:lnTo>
                    <a:pt x="2860548" y="6347460"/>
                  </a:lnTo>
                  <a:lnTo>
                    <a:pt x="2859024" y="6350521"/>
                  </a:lnTo>
                  <a:lnTo>
                    <a:pt x="2860548" y="6355093"/>
                  </a:lnTo>
                  <a:lnTo>
                    <a:pt x="2863596" y="6356617"/>
                  </a:lnTo>
                  <a:lnTo>
                    <a:pt x="2930652" y="6353569"/>
                  </a:lnTo>
                  <a:lnTo>
                    <a:pt x="2933700" y="6353569"/>
                  </a:lnTo>
                  <a:lnTo>
                    <a:pt x="2935224" y="6348997"/>
                  </a:lnTo>
                  <a:close/>
                  <a:moveTo>
                    <a:pt x="2953524" y="893076"/>
                  </a:moveTo>
                  <a:lnTo>
                    <a:pt x="2938284" y="829068"/>
                  </a:lnTo>
                  <a:lnTo>
                    <a:pt x="2936760" y="826020"/>
                  </a:lnTo>
                  <a:lnTo>
                    <a:pt x="2933712" y="824496"/>
                  </a:lnTo>
                  <a:lnTo>
                    <a:pt x="2930664" y="827544"/>
                  </a:lnTo>
                  <a:lnTo>
                    <a:pt x="2929140" y="830592"/>
                  </a:lnTo>
                  <a:lnTo>
                    <a:pt x="2944380" y="896124"/>
                  </a:lnTo>
                  <a:lnTo>
                    <a:pt x="2945904" y="899172"/>
                  </a:lnTo>
                  <a:lnTo>
                    <a:pt x="2948952" y="899172"/>
                  </a:lnTo>
                  <a:lnTo>
                    <a:pt x="2952000" y="897648"/>
                  </a:lnTo>
                  <a:lnTo>
                    <a:pt x="2953524" y="893076"/>
                  </a:lnTo>
                  <a:close/>
                  <a:moveTo>
                    <a:pt x="2976384" y="996708"/>
                  </a:moveTo>
                  <a:lnTo>
                    <a:pt x="2961144" y="931176"/>
                  </a:lnTo>
                  <a:lnTo>
                    <a:pt x="2959620" y="928128"/>
                  </a:lnTo>
                  <a:lnTo>
                    <a:pt x="2956572" y="926604"/>
                  </a:lnTo>
                  <a:lnTo>
                    <a:pt x="2953524" y="929652"/>
                  </a:lnTo>
                  <a:lnTo>
                    <a:pt x="2952000" y="932700"/>
                  </a:lnTo>
                  <a:lnTo>
                    <a:pt x="2967240" y="998232"/>
                  </a:lnTo>
                  <a:lnTo>
                    <a:pt x="2968764" y="1001280"/>
                  </a:lnTo>
                  <a:lnTo>
                    <a:pt x="2971812" y="1001280"/>
                  </a:lnTo>
                  <a:lnTo>
                    <a:pt x="2974860" y="999756"/>
                  </a:lnTo>
                  <a:lnTo>
                    <a:pt x="2976384" y="996708"/>
                  </a:lnTo>
                  <a:close/>
                  <a:moveTo>
                    <a:pt x="2999244" y="1098816"/>
                  </a:moveTo>
                  <a:lnTo>
                    <a:pt x="2984004" y="1033284"/>
                  </a:lnTo>
                  <a:lnTo>
                    <a:pt x="2982480" y="1030236"/>
                  </a:lnTo>
                  <a:lnTo>
                    <a:pt x="2977908" y="1030236"/>
                  </a:lnTo>
                  <a:lnTo>
                    <a:pt x="2974860" y="1031760"/>
                  </a:lnTo>
                  <a:lnTo>
                    <a:pt x="2974860" y="1034808"/>
                  </a:lnTo>
                  <a:lnTo>
                    <a:pt x="2988576" y="1100340"/>
                  </a:lnTo>
                  <a:lnTo>
                    <a:pt x="2991624" y="1103388"/>
                  </a:lnTo>
                  <a:lnTo>
                    <a:pt x="2994672" y="1103388"/>
                  </a:lnTo>
                  <a:lnTo>
                    <a:pt x="2997720" y="1101864"/>
                  </a:lnTo>
                  <a:lnTo>
                    <a:pt x="2999244" y="1098816"/>
                  </a:lnTo>
                  <a:close/>
                  <a:moveTo>
                    <a:pt x="3020580" y="1200924"/>
                  </a:moveTo>
                  <a:lnTo>
                    <a:pt x="3006864" y="1135392"/>
                  </a:lnTo>
                  <a:lnTo>
                    <a:pt x="3005340" y="1132344"/>
                  </a:lnTo>
                  <a:lnTo>
                    <a:pt x="3000768" y="1132344"/>
                  </a:lnTo>
                  <a:lnTo>
                    <a:pt x="2997720" y="1133868"/>
                  </a:lnTo>
                  <a:lnTo>
                    <a:pt x="2997720" y="1136916"/>
                  </a:lnTo>
                  <a:lnTo>
                    <a:pt x="3011436" y="1202448"/>
                  </a:lnTo>
                  <a:lnTo>
                    <a:pt x="3014484" y="1205496"/>
                  </a:lnTo>
                  <a:lnTo>
                    <a:pt x="3017532" y="1207020"/>
                  </a:lnTo>
                  <a:lnTo>
                    <a:pt x="3020580" y="1203972"/>
                  </a:lnTo>
                  <a:lnTo>
                    <a:pt x="3020580" y="1200924"/>
                  </a:lnTo>
                  <a:close/>
                  <a:moveTo>
                    <a:pt x="3040380" y="6347460"/>
                  </a:moveTo>
                  <a:lnTo>
                    <a:pt x="3038856" y="6342888"/>
                  </a:lnTo>
                  <a:lnTo>
                    <a:pt x="3035808" y="6342888"/>
                  </a:lnTo>
                  <a:lnTo>
                    <a:pt x="2968752" y="6344412"/>
                  </a:lnTo>
                  <a:lnTo>
                    <a:pt x="2965704" y="6345936"/>
                  </a:lnTo>
                  <a:lnTo>
                    <a:pt x="2964180" y="6348997"/>
                  </a:lnTo>
                  <a:lnTo>
                    <a:pt x="2965704" y="6352045"/>
                  </a:lnTo>
                  <a:lnTo>
                    <a:pt x="2968752" y="6353569"/>
                  </a:lnTo>
                  <a:lnTo>
                    <a:pt x="3035808" y="6352045"/>
                  </a:lnTo>
                  <a:lnTo>
                    <a:pt x="3038856" y="6350521"/>
                  </a:lnTo>
                  <a:lnTo>
                    <a:pt x="3040380" y="6347460"/>
                  </a:lnTo>
                  <a:close/>
                  <a:moveTo>
                    <a:pt x="3043440" y="1303032"/>
                  </a:moveTo>
                  <a:lnTo>
                    <a:pt x="3029724" y="1237500"/>
                  </a:lnTo>
                  <a:lnTo>
                    <a:pt x="3028200" y="1234452"/>
                  </a:lnTo>
                  <a:lnTo>
                    <a:pt x="3023628" y="1234452"/>
                  </a:lnTo>
                  <a:lnTo>
                    <a:pt x="3020580" y="1235976"/>
                  </a:lnTo>
                  <a:lnTo>
                    <a:pt x="3020580" y="1240548"/>
                  </a:lnTo>
                  <a:lnTo>
                    <a:pt x="3034296" y="1304556"/>
                  </a:lnTo>
                  <a:lnTo>
                    <a:pt x="3037344" y="1307604"/>
                  </a:lnTo>
                  <a:lnTo>
                    <a:pt x="3040392" y="1309128"/>
                  </a:lnTo>
                  <a:lnTo>
                    <a:pt x="3043440" y="1306080"/>
                  </a:lnTo>
                  <a:lnTo>
                    <a:pt x="3043440" y="1303032"/>
                  </a:lnTo>
                  <a:close/>
                  <a:moveTo>
                    <a:pt x="3066300" y="1405140"/>
                  </a:moveTo>
                  <a:lnTo>
                    <a:pt x="3052584" y="1339608"/>
                  </a:lnTo>
                  <a:lnTo>
                    <a:pt x="3049536" y="1336560"/>
                  </a:lnTo>
                  <a:lnTo>
                    <a:pt x="3046488" y="1336560"/>
                  </a:lnTo>
                  <a:lnTo>
                    <a:pt x="3043440" y="1338084"/>
                  </a:lnTo>
                  <a:lnTo>
                    <a:pt x="3043440" y="1342656"/>
                  </a:lnTo>
                  <a:lnTo>
                    <a:pt x="3057156" y="1406664"/>
                  </a:lnTo>
                  <a:lnTo>
                    <a:pt x="3058680" y="1409712"/>
                  </a:lnTo>
                  <a:lnTo>
                    <a:pt x="3063252" y="1411236"/>
                  </a:lnTo>
                  <a:lnTo>
                    <a:pt x="3066300" y="1408188"/>
                  </a:lnTo>
                  <a:lnTo>
                    <a:pt x="3066300" y="1405140"/>
                  </a:lnTo>
                  <a:close/>
                  <a:moveTo>
                    <a:pt x="3089160" y="1507248"/>
                  </a:moveTo>
                  <a:lnTo>
                    <a:pt x="3075444" y="1441716"/>
                  </a:lnTo>
                  <a:lnTo>
                    <a:pt x="3072396" y="1438668"/>
                  </a:lnTo>
                  <a:lnTo>
                    <a:pt x="3069348" y="1438668"/>
                  </a:lnTo>
                  <a:lnTo>
                    <a:pt x="3066300" y="1440192"/>
                  </a:lnTo>
                  <a:lnTo>
                    <a:pt x="3066300" y="1444764"/>
                  </a:lnTo>
                  <a:lnTo>
                    <a:pt x="3080016" y="1508772"/>
                  </a:lnTo>
                  <a:lnTo>
                    <a:pt x="3081540" y="1511820"/>
                  </a:lnTo>
                  <a:lnTo>
                    <a:pt x="3086112" y="1513344"/>
                  </a:lnTo>
                  <a:lnTo>
                    <a:pt x="3089160" y="1510296"/>
                  </a:lnTo>
                  <a:lnTo>
                    <a:pt x="3089160" y="1507248"/>
                  </a:lnTo>
                  <a:close/>
                  <a:moveTo>
                    <a:pt x="3112020" y="1609356"/>
                  </a:moveTo>
                  <a:lnTo>
                    <a:pt x="3098304" y="1545348"/>
                  </a:lnTo>
                  <a:lnTo>
                    <a:pt x="3095256" y="1542300"/>
                  </a:lnTo>
                  <a:lnTo>
                    <a:pt x="3092208" y="1540776"/>
                  </a:lnTo>
                  <a:lnTo>
                    <a:pt x="3089160" y="1543824"/>
                  </a:lnTo>
                  <a:lnTo>
                    <a:pt x="3087636" y="1546872"/>
                  </a:lnTo>
                  <a:lnTo>
                    <a:pt x="3102876" y="1612404"/>
                  </a:lnTo>
                  <a:lnTo>
                    <a:pt x="3104400" y="1615452"/>
                  </a:lnTo>
                  <a:lnTo>
                    <a:pt x="3108972" y="1615452"/>
                  </a:lnTo>
                  <a:lnTo>
                    <a:pt x="3112020" y="1613928"/>
                  </a:lnTo>
                  <a:lnTo>
                    <a:pt x="3112020" y="1609356"/>
                  </a:lnTo>
                  <a:close/>
                  <a:moveTo>
                    <a:pt x="3134880" y="1711464"/>
                  </a:moveTo>
                  <a:lnTo>
                    <a:pt x="3119640" y="1647456"/>
                  </a:lnTo>
                  <a:lnTo>
                    <a:pt x="3118116" y="1644408"/>
                  </a:lnTo>
                  <a:lnTo>
                    <a:pt x="3115068" y="1642884"/>
                  </a:lnTo>
                  <a:lnTo>
                    <a:pt x="3112020" y="1645932"/>
                  </a:lnTo>
                  <a:lnTo>
                    <a:pt x="3110496" y="1648980"/>
                  </a:lnTo>
                  <a:lnTo>
                    <a:pt x="3125736" y="1714512"/>
                  </a:lnTo>
                  <a:lnTo>
                    <a:pt x="3127260" y="1717560"/>
                  </a:lnTo>
                  <a:lnTo>
                    <a:pt x="3130308" y="1717560"/>
                  </a:lnTo>
                  <a:lnTo>
                    <a:pt x="3133356" y="1716036"/>
                  </a:lnTo>
                  <a:lnTo>
                    <a:pt x="3134880" y="1711464"/>
                  </a:lnTo>
                  <a:close/>
                  <a:moveTo>
                    <a:pt x="3145536" y="6344412"/>
                  </a:moveTo>
                  <a:lnTo>
                    <a:pt x="3144012" y="6341364"/>
                  </a:lnTo>
                  <a:lnTo>
                    <a:pt x="3139440" y="6339840"/>
                  </a:lnTo>
                  <a:lnTo>
                    <a:pt x="3073908" y="6341364"/>
                  </a:lnTo>
                  <a:lnTo>
                    <a:pt x="3069336" y="6342888"/>
                  </a:lnTo>
                  <a:lnTo>
                    <a:pt x="3069336" y="6345936"/>
                  </a:lnTo>
                  <a:lnTo>
                    <a:pt x="3070860" y="6348997"/>
                  </a:lnTo>
                  <a:lnTo>
                    <a:pt x="3073908" y="6350521"/>
                  </a:lnTo>
                  <a:lnTo>
                    <a:pt x="3140964" y="6348997"/>
                  </a:lnTo>
                  <a:lnTo>
                    <a:pt x="3144012" y="6347460"/>
                  </a:lnTo>
                  <a:lnTo>
                    <a:pt x="3145536" y="6344412"/>
                  </a:lnTo>
                  <a:close/>
                  <a:moveTo>
                    <a:pt x="3157740" y="1815096"/>
                  </a:moveTo>
                  <a:lnTo>
                    <a:pt x="3142500" y="1749564"/>
                  </a:lnTo>
                  <a:lnTo>
                    <a:pt x="3140976" y="1746516"/>
                  </a:lnTo>
                  <a:lnTo>
                    <a:pt x="3137928" y="1744992"/>
                  </a:lnTo>
                  <a:lnTo>
                    <a:pt x="3134880" y="1748040"/>
                  </a:lnTo>
                  <a:lnTo>
                    <a:pt x="3133356" y="1751088"/>
                  </a:lnTo>
                  <a:lnTo>
                    <a:pt x="3148596" y="1816620"/>
                  </a:lnTo>
                  <a:lnTo>
                    <a:pt x="3150120" y="1819668"/>
                  </a:lnTo>
                  <a:lnTo>
                    <a:pt x="3153168" y="1819668"/>
                  </a:lnTo>
                  <a:lnTo>
                    <a:pt x="3156216" y="1818144"/>
                  </a:lnTo>
                  <a:lnTo>
                    <a:pt x="3157740" y="1815096"/>
                  </a:lnTo>
                  <a:close/>
                  <a:moveTo>
                    <a:pt x="3180600" y="1917204"/>
                  </a:moveTo>
                  <a:lnTo>
                    <a:pt x="3165360" y="1851672"/>
                  </a:lnTo>
                  <a:lnTo>
                    <a:pt x="3163836" y="1848624"/>
                  </a:lnTo>
                  <a:lnTo>
                    <a:pt x="3159264" y="1848624"/>
                  </a:lnTo>
                  <a:lnTo>
                    <a:pt x="3156216" y="1850148"/>
                  </a:lnTo>
                  <a:lnTo>
                    <a:pt x="3156216" y="1853196"/>
                  </a:lnTo>
                  <a:lnTo>
                    <a:pt x="3169932" y="1918728"/>
                  </a:lnTo>
                  <a:lnTo>
                    <a:pt x="3172980" y="1921776"/>
                  </a:lnTo>
                  <a:lnTo>
                    <a:pt x="3176028" y="1921776"/>
                  </a:lnTo>
                  <a:lnTo>
                    <a:pt x="3179076" y="1920252"/>
                  </a:lnTo>
                  <a:lnTo>
                    <a:pt x="3180600" y="1917204"/>
                  </a:lnTo>
                  <a:close/>
                  <a:moveTo>
                    <a:pt x="3201936" y="2019312"/>
                  </a:moveTo>
                  <a:lnTo>
                    <a:pt x="3188220" y="1953780"/>
                  </a:lnTo>
                  <a:lnTo>
                    <a:pt x="3186696" y="1950732"/>
                  </a:lnTo>
                  <a:lnTo>
                    <a:pt x="3182124" y="1950732"/>
                  </a:lnTo>
                  <a:lnTo>
                    <a:pt x="3179076" y="1952256"/>
                  </a:lnTo>
                  <a:lnTo>
                    <a:pt x="3179076" y="1955304"/>
                  </a:lnTo>
                  <a:lnTo>
                    <a:pt x="3192792" y="2020836"/>
                  </a:lnTo>
                  <a:lnTo>
                    <a:pt x="3195840" y="2023884"/>
                  </a:lnTo>
                  <a:lnTo>
                    <a:pt x="3198888" y="2023884"/>
                  </a:lnTo>
                  <a:lnTo>
                    <a:pt x="3201936" y="2022360"/>
                  </a:lnTo>
                  <a:lnTo>
                    <a:pt x="3201936" y="2019312"/>
                  </a:lnTo>
                  <a:close/>
                  <a:moveTo>
                    <a:pt x="3224796" y="2121420"/>
                  </a:moveTo>
                  <a:lnTo>
                    <a:pt x="3211080" y="2055888"/>
                  </a:lnTo>
                  <a:lnTo>
                    <a:pt x="3209556" y="2052840"/>
                  </a:lnTo>
                  <a:lnTo>
                    <a:pt x="3204984" y="2052840"/>
                  </a:lnTo>
                  <a:lnTo>
                    <a:pt x="3201936" y="2054364"/>
                  </a:lnTo>
                  <a:lnTo>
                    <a:pt x="3201936" y="2058936"/>
                  </a:lnTo>
                  <a:lnTo>
                    <a:pt x="3215652" y="2122944"/>
                  </a:lnTo>
                  <a:lnTo>
                    <a:pt x="3218700" y="2125992"/>
                  </a:lnTo>
                  <a:lnTo>
                    <a:pt x="3221748" y="2127516"/>
                  </a:lnTo>
                  <a:lnTo>
                    <a:pt x="3224796" y="2124468"/>
                  </a:lnTo>
                  <a:lnTo>
                    <a:pt x="3224796" y="2121420"/>
                  </a:lnTo>
                  <a:close/>
                  <a:moveTo>
                    <a:pt x="3247656" y="2223528"/>
                  </a:moveTo>
                  <a:lnTo>
                    <a:pt x="3233940" y="2157996"/>
                  </a:lnTo>
                  <a:lnTo>
                    <a:pt x="3230892" y="2154948"/>
                  </a:lnTo>
                  <a:lnTo>
                    <a:pt x="3227844" y="2154948"/>
                  </a:lnTo>
                  <a:lnTo>
                    <a:pt x="3224796" y="2156472"/>
                  </a:lnTo>
                  <a:lnTo>
                    <a:pt x="3224796" y="2161044"/>
                  </a:lnTo>
                  <a:lnTo>
                    <a:pt x="3238512" y="2225052"/>
                  </a:lnTo>
                  <a:lnTo>
                    <a:pt x="3240036" y="2228100"/>
                  </a:lnTo>
                  <a:lnTo>
                    <a:pt x="3244608" y="2229624"/>
                  </a:lnTo>
                  <a:lnTo>
                    <a:pt x="3247656" y="2226576"/>
                  </a:lnTo>
                  <a:lnTo>
                    <a:pt x="3247656" y="2223528"/>
                  </a:lnTo>
                  <a:close/>
                  <a:moveTo>
                    <a:pt x="3249180" y="6342888"/>
                  </a:moveTo>
                  <a:lnTo>
                    <a:pt x="3247656" y="6338316"/>
                  </a:lnTo>
                  <a:lnTo>
                    <a:pt x="3244596" y="6336792"/>
                  </a:lnTo>
                  <a:lnTo>
                    <a:pt x="3177540" y="6338316"/>
                  </a:lnTo>
                  <a:lnTo>
                    <a:pt x="3174492" y="6339840"/>
                  </a:lnTo>
                  <a:lnTo>
                    <a:pt x="3172968" y="6344412"/>
                  </a:lnTo>
                  <a:lnTo>
                    <a:pt x="3174492" y="6347460"/>
                  </a:lnTo>
                  <a:lnTo>
                    <a:pt x="3179064" y="6348997"/>
                  </a:lnTo>
                  <a:lnTo>
                    <a:pt x="3244596" y="6347460"/>
                  </a:lnTo>
                  <a:lnTo>
                    <a:pt x="3249180" y="6345936"/>
                  </a:lnTo>
                  <a:lnTo>
                    <a:pt x="3249180" y="6342888"/>
                  </a:lnTo>
                  <a:close/>
                  <a:moveTo>
                    <a:pt x="3270516" y="2325636"/>
                  </a:moveTo>
                  <a:lnTo>
                    <a:pt x="3256800" y="2260104"/>
                  </a:lnTo>
                  <a:lnTo>
                    <a:pt x="3253752" y="2257056"/>
                  </a:lnTo>
                  <a:lnTo>
                    <a:pt x="3250704" y="2257056"/>
                  </a:lnTo>
                  <a:lnTo>
                    <a:pt x="3247656" y="2258580"/>
                  </a:lnTo>
                  <a:lnTo>
                    <a:pt x="3247656" y="2263152"/>
                  </a:lnTo>
                  <a:lnTo>
                    <a:pt x="3261372" y="2327160"/>
                  </a:lnTo>
                  <a:lnTo>
                    <a:pt x="3262896" y="2330208"/>
                  </a:lnTo>
                  <a:lnTo>
                    <a:pt x="3267468" y="2331732"/>
                  </a:lnTo>
                  <a:lnTo>
                    <a:pt x="3270516" y="2328684"/>
                  </a:lnTo>
                  <a:lnTo>
                    <a:pt x="3270516" y="2325636"/>
                  </a:lnTo>
                  <a:close/>
                  <a:moveTo>
                    <a:pt x="3293376" y="2427744"/>
                  </a:moveTo>
                  <a:lnTo>
                    <a:pt x="3279660" y="2363736"/>
                  </a:lnTo>
                  <a:lnTo>
                    <a:pt x="3276612" y="2360688"/>
                  </a:lnTo>
                  <a:lnTo>
                    <a:pt x="3273564" y="2359164"/>
                  </a:lnTo>
                  <a:lnTo>
                    <a:pt x="3270516" y="2362212"/>
                  </a:lnTo>
                  <a:lnTo>
                    <a:pt x="3268992" y="2365260"/>
                  </a:lnTo>
                  <a:lnTo>
                    <a:pt x="3284232" y="2430792"/>
                  </a:lnTo>
                  <a:lnTo>
                    <a:pt x="3285756" y="2433840"/>
                  </a:lnTo>
                  <a:lnTo>
                    <a:pt x="3290328" y="2433840"/>
                  </a:lnTo>
                  <a:lnTo>
                    <a:pt x="3293376" y="2432316"/>
                  </a:lnTo>
                  <a:lnTo>
                    <a:pt x="3293376" y="2427744"/>
                  </a:lnTo>
                  <a:close/>
                  <a:moveTo>
                    <a:pt x="3316236" y="2529852"/>
                  </a:moveTo>
                  <a:lnTo>
                    <a:pt x="3300996" y="2465844"/>
                  </a:lnTo>
                  <a:lnTo>
                    <a:pt x="3299472" y="2462796"/>
                  </a:lnTo>
                  <a:lnTo>
                    <a:pt x="3296424" y="2461272"/>
                  </a:lnTo>
                  <a:lnTo>
                    <a:pt x="3293376" y="2464320"/>
                  </a:lnTo>
                  <a:lnTo>
                    <a:pt x="3291852" y="2467368"/>
                  </a:lnTo>
                  <a:lnTo>
                    <a:pt x="3307092" y="2532900"/>
                  </a:lnTo>
                  <a:lnTo>
                    <a:pt x="3308616" y="2535948"/>
                  </a:lnTo>
                  <a:lnTo>
                    <a:pt x="3311664" y="2535948"/>
                  </a:lnTo>
                  <a:lnTo>
                    <a:pt x="3314712" y="2534424"/>
                  </a:lnTo>
                  <a:lnTo>
                    <a:pt x="3316236" y="2529852"/>
                  </a:lnTo>
                  <a:close/>
                  <a:moveTo>
                    <a:pt x="3339096" y="2631960"/>
                  </a:moveTo>
                  <a:lnTo>
                    <a:pt x="3323856" y="2567952"/>
                  </a:lnTo>
                  <a:lnTo>
                    <a:pt x="3322332" y="2564904"/>
                  </a:lnTo>
                  <a:lnTo>
                    <a:pt x="3319284" y="2563380"/>
                  </a:lnTo>
                  <a:lnTo>
                    <a:pt x="3316236" y="2566428"/>
                  </a:lnTo>
                  <a:lnTo>
                    <a:pt x="3314712" y="2569476"/>
                  </a:lnTo>
                  <a:lnTo>
                    <a:pt x="3329952" y="2635008"/>
                  </a:lnTo>
                  <a:lnTo>
                    <a:pt x="3331476" y="2638056"/>
                  </a:lnTo>
                  <a:lnTo>
                    <a:pt x="3334524" y="2638056"/>
                  </a:lnTo>
                  <a:lnTo>
                    <a:pt x="3337572" y="2636532"/>
                  </a:lnTo>
                  <a:lnTo>
                    <a:pt x="3339096" y="2631960"/>
                  </a:lnTo>
                  <a:close/>
                  <a:moveTo>
                    <a:pt x="3361956" y="2735592"/>
                  </a:moveTo>
                  <a:lnTo>
                    <a:pt x="3346716" y="2670060"/>
                  </a:lnTo>
                  <a:lnTo>
                    <a:pt x="3345192" y="2667012"/>
                  </a:lnTo>
                  <a:lnTo>
                    <a:pt x="3340620" y="2667012"/>
                  </a:lnTo>
                  <a:lnTo>
                    <a:pt x="3337572" y="2668536"/>
                  </a:lnTo>
                  <a:lnTo>
                    <a:pt x="3337572" y="2671584"/>
                  </a:lnTo>
                  <a:lnTo>
                    <a:pt x="3351288" y="2737116"/>
                  </a:lnTo>
                  <a:lnTo>
                    <a:pt x="3354336" y="2740164"/>
                  </a:lnTo>
                  <a:lnTo>
                    <a:pt x="3357384" y="2740164"/>
                  </a:lnTo>
                  <a:lnTo>
                    <a:pt x="3360432" y="2738640"/>
                  </a:lnTo>
                  <a:lnTo>
                    <a:pt x="3361956" y="2735592"/>
                  </a:lnTo>
                  <a:close/>
                  <a:moveTo>
                    <a:pt x="3383292" y="2837700"/>
                  </a:moveTo>
                  <a:lnTo>
                    <a:pt x="3369576" y="2772168"/>
                  </a:lnTo>
                  <a:lnTo>
                    <a:pt x="3368052" y="2769120"/>
                  </a:lnTo>
                  <a:lnTo>
                    <a:pt x="3363480" y="2769120"/>
                  </a:lnTo>
                  <a:lnTo>
                    <a:pt x="3360432" y="2770644"/>
                  </a:lnTo>
                  <a:lnTo>
                    <a:pt x="3360432" y="2773692"/>
                  </a:lnTo>
                  <a:lnTo>
                    <a:pt x="3374148" y="2839224"/>
                  </a:lnTo>
                  <a:lnTo>
                    <a:pt x="3377196" y="2842272"/>
                  </a:lnTo>
                  <a:lnTo>
                    <a:pt x="3380244" y="2842272"/>
                  </a:lnTo>
                  <a:lnTo>
                    <a:pt x="3383292" y="2840748"/>
                  </a:lnTo>
                  <a:lnTo>
                    <a:pt x="3383292" y="2837700"/>
                  </a:lnTo>
                  <a:close/>
                  <a:moveTo>
                    <a:pt x="3404628" y="2932188"/>
                  </a:moveTo>
                  <a:lnTo>
                    <a:pt x="3392436" y="2874276"/>
                  </a:lnTo>
                  <a:lnTo>
                    <a:pt x="3390912" y="2871228"/>
                  </a:lnTo>
                  <a:lnTo>
                    <a:pt x="3386340" y="2871228"/>
                  </a:lnTo>
                  <a:lnTo>
                    <a:pt x="3383292" y="2872752"/>
                  </a:lnTo>
                  <a:lnTo>
                    <a:pt x="3383292" y="2875800"/>
                  </a:lnTo>
                  <a:lnTo>
                    <a:pt x="3395484" y="2935236"/>
                  </a:lnTo>
                  <a:lnTo>
                    <a:pt x="3398532" y="2938284"/>
                  </a:lnTo>
                  <a:lnTo>
                    <a:pt x="3401580" y="2938284"/>
                  </a:lnTo>
                  <a:lnTo>
                    <a:pt x="3404628" y="2936760"/>
                  </a:lnTo>
                  <a:lnTo>
                    <a:pt x="3404628" y="293218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6" name="CustomShape 3"/>
            <p:cNvSpPr/>
            <p:nvPr/>
          </p:nvSpPr>
          <p:spPr>
            <a:xfrm>
              <a:off x="2225160" y="5558040"/>
              <a:ext cx="78840" cy="50400"/>
            </a:xfrm>
            <a:custGeom>
              <a:avLst/>
              <a:gdLst/>
              <a:ahLst/>
              <a:rect l="l" t="t" r="r" b="b"/>
              <a:pathLst>
                <a:path w="79375" h="50800">
                  <a:moveTo>
                    <a:pt x="0" y="0"/>
                  </a:moveTo>
                  <a:lnTo>
                    <a:pt x="79248" y="50291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7" name="CustomShape 4"/>
            <p:cNvSpPr/>
            <p:nvPr/>
          </p:nvSpPr>
          <p:spPr>
            <a:xfrm>
              <a:off x="1568160" y="2200680"/>
              <a:ext cx="281520" cy="248400"/>
            </a:xfrm>
            <a:custGeom>
              <a:avLst/>
              <a:gdLst/>
              <a:ahLst/>
              <a:rect l="l" t="t" r="r" b="b"/>
              <a:pathLst>
                <a:path w="281939" h="248919">
                  <a:moveTo>
                    <a:pt x="140208" y="248411"/>
                  </a:moveTo>
                  <a:lnTo>
                    <a:pt x="95780" y="242145"/>
                  </a:lnTo>
                  <a:lnTo>
                    <a:pt x="57278" y="224613"/>
                  </a:lnTo>
                  <a:lnTo>
                    <a:pt x="26968" y="197717"/>
                  </a:lnTo>
                  <a:lnTo>
                    <a:pt x="7120" y="163360"/>
                  </a:lnTo>
                  <a:lnTo>
                    <a:pt x="0" y="123444"/>
                  </a:lnTo>
                  <a:lnTo>
                    <a:pt x="7120" y="84271"/>
                  </a:lnTo>
                  <a:lnTo>
                    <a:pt x="26968" y="50365"/>
                  </a:lnTo>
                  <a:lnTo>
                    <a:pt x="57278" y="23701"/>
                  </a:lnTo>
                  <a:lnTo>
                    <a:pt x="95780" y="6254"/>
                  </a:lnTo>
                  <a:lnTo>
                    <a:pt x="140208" y="0"/>
                  </a:lnTo>
                  <a:lnTo>
                    <a:pt x="184794" y="6254"/>
                  </a:lnTo>
                  <a:lnTo>
                    <a:pt x="223674" y="23701"/>
                  </a:lnTo>
                  <a:lnTo>
                    <a:pt x="254434" y="50365"/>
                  </a:lnTo>
                  <a:lnTo>
                    <a:pt x="274661" y="84271"/>
                  </a:lnTo>
                  <a:lnTo>
                    <a:pt x="281940" y="123444"/>
                  </a:lnTo>
                  <a:lnTo>
                    <a:pt x="274661" y="163360"/>
                  </a:lnTo>
                  <a:lnTo>
                    <a:pt x="254434" y="197717"/>
                  </a:lnTo>
                  <a:lnTo>
                    <a:pt x="223674" y="224613"/>
                  </a:lnTo>
                  <a:lnTo>
                    <a:pt x="184794" y="242145"/>
                  </a:lnTo>
                  <a:lnTo>
                    <a:pt x="140208" y="248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58" name="object 7" descr=""/>
            <p:cNvPicPr/>
            <p:nvPr/>
          </p:nvPicPr>
          <p:blipFill>
            <a:blip r:embed="rId2"/>
            <a:stretch/>
          </p:blipFill>
          <p:spPr>
            <a:xfrm>
              <a:off x="3678840" y="3531240"/>
              <a:ext cx="1392480" cy="3434760"/>
            </a:xfrm>
            <a:prstGeom prst="rect">
              <a:avLst/>
            </a:prstGeom>
            <a:ln>
              <a:noFill/>
            </a:ln>
          </p:spPr>
        </p:pic>
        <p:sp>
          <p:nvSpPr>
            <p:cNvPr id="459" name="CustomShape 5"/>
            <p:cNvSpPr/>
            <p:nvPr/>
          </p:nvSpPr>
          <p:spPr>
            <a:xfrm>
              <a:off x="1568160" y="2200680"/>
              <a:ext cx="281520" cy="248400"/>
            </a:xfrm>
            <a:custGeom>
              <a:avLst/>
              <a:gdLst/>
              <a:ahLst/>
              <a:rect l="l" t="t" r="r" b="b"/>
              <a:pathLst>
                <a:path w="281939" h="248919">
                  <a:moveTo>
                    <a:pt x="140208" y="0"/>
                  </a:moveTo>
                  <a:lnTo>
                    <a:pt x="95780" y="6254"/>
                  </a:lnTo>
                  <a:lnTo>
                    <a:pt x="57278" y="23701"/>
                  </a:lnTo>
                  <a:lnTo>
                    <a:pt x="26968" y="50365"/>
                  </a:lnTo>
                  <a:lnTo>
                    <a:pt x="7120" y="84271"/>
                  </a:lnTo>
                  <a:lnTo>
                    <a:pt x="0" y="123444"/>
                  </a:lnTo>
                  <a:lnTo>
                    <a:pt x="7120" y="163360"/>
                  </a:lnTo>
                  <a:lnTo>
                    <a:pt x="26968" y="197717"/>
                  </a:lnTo>
                  <a:lnTo>
                    <a:pt x="57278" y="224613"/>
                  </a:lnTo>
                  <a:lnTo>
                    <a:pt x="95780" y="242145"/>
                  </a:lnTo>
                  <a:lnTo>
                    <a:pt x="140208" y="248411"/>
                  </a:lnTo>
                  <a:lnTo>
                    <a:pt x="184794" y="242145"/>
                  </a:lnTo>
                  <a:lnTo>
                    <a:pt x="223674" y="224613"/>
                  </a:lnTo>
                  <a:lnTo>
                    <a:pt x="254434" y="197717"/>
                  </a:lnTo>
                  <a:lnTo>
                    <a:pt x="274661" y="163360"/>
                  </a:lnTo>
                  <a:lnTo>
                    <a:pt x="281940" y="123444"/>
                  </a:lnTo>
                  <a:lnTo>
                    <a:pt x="274661" y="84271"/>
                  </a:lnTo>
                  <a:lnTo>
                    <a:pt x="254434" y="50365"/>
                  </a:lnTo>
                  <a:lnTo>
                    <a:pt x="223674" y="23701"/>
                  </a:lnTo>
                  <a:lnTo>
                    <a:pt x="184794" y="6254"/>
                  </a:lnTo>
                  <a:lnTo>
                    <a:pt x="14020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60" name="CustomShape 6"/>
          <p:cNvSpPr/>
          <p:nvPr/>
        </p:nvSpPr>
        <p:spPr>
          <a:xfrm>
            <a:off x="1634760" y="218772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1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61" name="Group 7"/>
          <p:cNvGrpSpPr/>
          <p:nvPr/>
        </p:nvGrpSpPr>
        <p:grpSpPr>
          <a:xfrm>
            <a:off x="1976760" y="2212920"/>
            <a:ext cx="280440" cy="249840"/>
            <a:chOff x="1976760" y="2212920"/>
            <a:chExt cx="280440" cy="249840"/>
          </a:xfrm>
        </p:grpSpPr>
        <p:sp>
          <p:nvSpPr>
            <p:cNvPr id="462" name="CustomShape 8"/>
            <p:cNvSpPr/>
            <p:nvPr/>
          </p:nvSpPr>
          <p:spPr>
            <a:xfrm>
              <a:off x="1976760" y="221292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249936"/>
                  </a:moveTo>
                  <a:lnTo>
                    <a:pt x="95780" y="243523"/>
                  </a:lnTo>
                  <a:lnTo>
                    <a:pt x="57278" y="225698"/>
                  </a:lnTo>
                  <a:lnTo>
                    <a:pt x="26968" y="198583"/>
                  </a:lnTo>
                  <a:lnTo>
                    <a:pt x="7120" y="164299"/>
                  </a:lnTo>
                  <a:lnTo>
                    <a:pt x="0" y="124968"/>
                  </a:lnTo>
                  <a:lnTo>
                    <a:pt x="7120" y="85636"/>
                  </a:lnTo>
                  <a:lnTo>
                    <a:pt x="26968" y="51352"/>
                  </a:lnTo>
                  <a:lnTo>
                    <a:pt x="57278" y="24237"/>
                  </a:lnTo>
                  <a:lnTo>
                    <a:pt x="95780" y="6412"/>
                  </a:lnTo>
                  <a:lnTo>
                    <a:pt x="140207" y="0"/>
                  </a:lnTo>
                  <a:lnTo>
                    <a:pt x="184635" y="6412"/>
                  </a:lnTo>
                  <a:lnTo>
                    <a:pt x="223137" y="24237"/>
                  </a:lnTo>
                  <a:lnTo>
                    <a:pt x="253447" y="51352"/>
                  </a:lnTo>
                  <a:lnTo>
                    <a:pt x="273295" y="85636"/>
                  </a:lnTo>
                  <a:lnTo>
                    <a:pt x="280415" y="124968"/>
                  </a:lnTo>
                  <a:lnTo>
                    <a:pt x="273295" y="164299"/>
                  </a:lnTo>
                  <a:lnTo>
                    <a:pt x="253447" y="198583"/>
                  </a:lnTo>
                  <a:lnTo>
                    <a:pt x="223137" y="225698"/>
                  </a:lnTo>
                  <a:lnTo>
                    <a:pt x="184635" y="243523"/>
                  </a:lnTo>
                  <a:lnTo>
                    <a:pt x="140207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3" name="CustomShape 9"/>
            <p:cNvSpPr/>
            <p:nvPr/>
          </p:nvSpPr>
          <p:spPr>
            <a:xfrm>
              <a:off x="1976760" y="221292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0"/>
                  </a:moveTo>
                  <a:lnTo>
                    <a:pt x="95780" y="6412"/>
                  </a:lnTo>
                  <a:lnTo>
                    <a:pt x="57278" y="24237"/>
                  </a:lnTo>
                  <a:lnTo>
                    <a:pt x="26968" y="51352"/>
                  </a:lnTo>
                  <a:lnTo>
                    <a:pt x="7120" y="85636"/>
                  </a:lnTo>
                  <a:lnTo>
                    <a:pt x="0" y="124968"/>
                  </a:lnTo>
                  <a:lnTo>
                    <a:pt x="7120" y="164299"/>
                  </a:lnTo>
                  <a:lnTo>
                    <a:pt x="26968" y="198583"/>
                  </a:lnTo>
                  <a:lnTo>
                    <a:pt x="57278" y="225698"/>
                  </a:lnTo>
                  <a:lnTo>
                    <a:pt x="95780" y="243523"/>
                  </a:lnTo>
                  <a:lnTo>
                    <a:pt x="140207" y="249936"/>
                  </a:lnTo>
                  <a:lnTo>
                    <a:pt x="184635" y="243523"/>
                  </a:lnTo>
                  <a:lnTo>
                    <a:pt x="223137" y="225698"/>
                  </a:lnTo>
                  <a:lnTo>
                    <a:pt x="253447" y="198583"/>
                  </a:lnTo>
                  <a:lnTo>
                    <a:pt x="273295" y="164299"/>
                  </a:lnTo>
                  <a:lnTo>
                    <a:pt x="280415" y="124968"/>
                  </a:lnTo>
                  <a:lnTo>
                    <a:pt x="273295" y="85636"/>
                  </a:lnTo>
                  <a:lnTo>
                    <a:pt x="253447" y="51352"/>
                  </a:lnTo>
                  <a:lnTo>
                    <a:pt x="223137" y="24237"/>
                  </a:lnTo>
                  <a:lnTo>
                    <a:pt x="184635" y="6412"/>
                  </a:lnTo>
                  <a:lnTo>
                    <a:pt x="140207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64" name="CustomShape 10"/>
          <p:cNvSpPr/>
          <p:nvPr/>
        </p:nvSpPr>
        <p:spPr>
          <a:xfrm>
            <a:off x="2043000" y="220140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2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65" name="Group 11"/>
          <p:cNvGrpSpPr/>
          <p:nvPr/>
        </p:nvGrpSpPr>
        <p:grpSpPr>
          <a:xfrm>
            <a:off x="1231560" y="2793600"/>
            <a:ext cx="281520" cy="249840"/>
            <a:chOff x="1231560" y="2793600"/>
            <a:chExt cx="281520" cy="249840"/>
          </a:xfrm>
        </p:grpSpPr>
        <p:sp>
          <p:nvSpPr>
            <p:cNvPr id="466" name="CustomShape 12"/>
            <p:cNvSpPr/>
            <p:nvPr/>
          </p:nvSpPr>
          <p:spPr>
            <a:xfrm>
              <a:off x="1231560" y="2793600"/>
              <a:ext cx="281520" cy="249840"/>
            </a:xfrm>
            <a:custGeom>
              <a:avLst/>
              <a:gdLst/>
              <a:ahLst/>
              <a:rect l="l" t="t" r="r" b="b"/>
              <a:pathLst>
                <a:path w="281940" h="250189">
                  <a:moveTo>
                    <a:pt x="140208" y="249936"/>
                  </a:moveTo>
                  <a:lnTo>
                    <a:pt x="96365" y="243523"/>
                  </a:lnTo>
                  <a:lnTo>
                    <a:pt x="57936" y="225698"/>
                  </a:lnTo>
                  <a:lnTo>
                    <a:pt x="27407" y="198583"/>
                  </a:lnTo>
                  <a:lnTo>
                    <a:pt x="7266" y="164299"/>
                  </a:lnTo>
                  <a:lnTo>
                    <a:pt x="0" y="124968"/>
                  </a:lnTo>
                  <a:lnTo>
                    <a:pt x="7266" y="85636"/>
                  </a:lnTo>
                  <a:lnTo>
                    <a:pt x="27407" y="51352"/>
                  </a:lnTo>
                  <a:lnTo>
                    <a:pt x="57936" y="24237"/>
                  </a:lnTo>
                  <a:lnTo>
                    <a:pt x="96365" y="6412"/>
                  </a:lnTo>
                  <a:lnTo>
                    <a:pt x="140208" y="0"/>
                  </a:lnTo>
                  <a:lnTo>
                    <a:pt x="184794" y="6412"/>
                  </a:lnTo>
                  <a:lnTo>
                    <a:pt x="223674" y="24237"/>
                  </a:lnTo>
                  <a:lnTo>
                    <a:pt x="254434" y="51352"/>
                  </a:lnTo>
                  <a:lnTo>
                    <a:pt x="274661" y="85636"/>
                  </a:lnTo>
                  <a:lnTo>
                    <a:pt x="281940" y="124968"/>
                  </a:lnTo>
                  <a:lnTo>
                    <a:pt x="274661" y="164299"/>
                  </a:lnTo>
                  <a:lnTo>
                    <a:pt x="254434" y="198583"/>
                  </a:lnTo>
                  <a:lnTo>
                    <a:pt x="223674" y="225698"/>
                  </a:lnTo>
                  <a:lnTo>
                    <a:pt x="184794" y="243523"/>
                  </a:lnTo>
                  <a:lnTo>
                    <a:pt x="140208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7" name="CustomShape 13"/>
            <p:cNvSpPr/>
            <p:nvPr/>
          </p:nvSpPr>
          <p:spPr>
            <a:xfrm>
              <a:off x="1231560" y="2793600"/>
              <a:ext cx="281520" cy="249840"/>
            </a:xfrm>
            <a:custGeom>
              <a:avLst/>
              <a:gdLst/>
              <a:ahLst/>
              <a:rect l="l" t="t" r="r" b="b"/>
              <a:pathLst>
                <a:path w="281940" h="250189">
                  <a:moveTo>
                    <a:pt x="140208" y="0"/>
                  </a:moveTo>
                  <a:lnTo>
                    <a:pt x="96365" y="6412"/>
                  </a:lnTo>
                  <a:lnTo>
                    <a:pt x="57936" y="24237"/>
                  </a:lnTo>
                  <a:lnTo>
                    <a:pt x="27407" y="51352"/>
                  </a:lnTo>
                  <a:lnTo>
                    <a:pt x="7266" y="85636"/>
                  </a:lnTo>
                  <a:lnTo>
                    <a:pt x="0" y="124968"/>
                  </a:lnTo>
                  <a:lnTo>
                    <a:pt x="7266" y="164299"/>
                  </a:lnTo>
                  <a:lnTo>
                    <a:pt x="27407" y="198583"/>
                  </a:lnTo>
                  <a:lnTo>
                    <a:pt x="57936" y="225698"/>
                  </a:lnTo>
                  <a:lnTo>
                    <a:pt x="96365" y="243523"/>
                  </a:lnTo>
                  <a:lnTo>
                    <a:pt x="140208" y="249936"/>
                  </a:lnTo>
                  <a:lnTo>
                    <a:pt x="184794" y="243523"/>
                  </a:lnTo>
                  <a:lnTo>
                    <a:pt x="223674" y="225698"/>
                  </a:lnTo>
                  <a:lnTo>
                    <a:pt x="254434" y="198583"/>
                  </a:lnTo>
                  <a:lnTo>
                    <a:pt x="274661" y="164299"/>
                  </a:lnTo>
                  <a:lnTo>
                    <a:pt x="281940" y="124968"/>
                  </a:lnTo>
                  <a:lnTo>
                    <a:pt x="274661" y="85636"/>
                  </a:lnTo>
                  <a:lnTo>
                    <a:pt x="254434" y="51352"/>
                  </a:lnTo>
                  <a:lnTo>
                    <a:pt x="223674" y="24237"/>
                  </a:lnTo>
                  <a:lnTo>
                    <a:pt x="184794" y="6412"/>
                  </a:lnTo>
                  <a:lnTo>
                    <a:pt x="14020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68" name="CustomShape 14"/>
          <p:cNvSpPr/>
          <p:nvPr/>
        </p:nvSpPr>
        <p:spPr>
          <a:xfrm>
            <a:off x="1297800" y="278208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3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69" name="Group 15"/>
          <p:cNvGrpSpPr/>
          <p:nvPr/>
        </p:nvGrpSpPr>
        <p:grpSpPr>
          <a:xfrm>
            <a:off x="2350080" y="3468600"/>
            <a:ext cx="280440" cy="249840"/>
            <a:chOff x="2350080" y="3468600"/>
            <a:chExt cx="280440" cy="249840"/>
          </a:xfrm>
        </p:grpSpPr>
        <p:sp>
          <p:nvSpPr>
            <p:cNvPr id="470" name="CustomShape 16"/>
            <p:cNvSpPr/>
            <p:nvPr/>
          </p:nvSpPr>
          <p:spPr>
            <a:xfrm>
              <a:off x="2350080" y="346860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249936"/>
                  </a:moveTo>
                  <a:lnTo>
                    <a:pt x="95780" y="243523"/>
                  </a:lnTo>
                  <a:lnTo>
                    <a:pt x="57278" y="225698"/>
                  </a:lnTo>
                  <a:lnTo>
                    <a:pt x="26968" y="198583"/>
                  </a:lnTo>
                  <a:lnTo>
                    <a:pt x="7120" y="164299"/>
                  </a:lnTo>
                  <a:lnTo>
                    <a:pt x="0" y="124968"/>
                  </a:lnTo>
                  <a:lnTo>
                    <a:pt x="7120" y="85636"/>
                  </a:lnTo>
                  <a:lnTo>
                    <a:pt x="26968" y="51352"/>
                  </a:lnTo>
                  <a:lnTo>
                    <a:pt x="57278" y="24237"/>
                  </a:lnTo>
                  <a:lnTo>
                    <a:pt x="95780" y="6412"/>
                  </a:lnTo>
                  <a:lnTo>
                    <a:pt x="140207" y="0"/>
                  </a:lnTo>
                  <a:lnTo>
                    <a:pt x="184635" y="6412"/>
                  </a:lnTo>
                  <a:lnTo>
                    <a:pt x="223137" y="24237"/>
                  </a:lnTo>
                  <a:lnTo>
                    <a:pt x="253447" y="51352"/>
                  </a:lnTo>
                  <a:lnTo>
                    <a:pt x="273295" y="85636"/>
                  </a:lnTo>
                  <a:lnTo>
                    <a:pt x="280415" y="124968"/>
                  </a:lnTo>
                  <a:lnTo>
                    <a:pt x="273295" y="164299"/>
                  </a:lnTo>
                  <a:lnTo>
                    <a:pt x="253447" y="198583"/>
                  </a:lnTo>
                  <a:lnTo>
                    <a:pt x="223137" y="225698"/>
                  </a:lnTo>
                  <a:lnTo>
                    <a:pt x="184635" y="243523"/>
                  </a:lnTo>
                  <a:lnTo>
                    <a:pt x="140207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71" name="CustomShape 17"/>
            <p:cNvSpPr/>
            <p:nvPr/>
          </p:nvSpPr>
          <p:spPr>
            <a:xfrm>
              <a:off x="2350080" y="346860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0"/>
                  </a:moveTo>
                  <a:lnTo>
                    <a:pt x="95780" y="6412"/>
                  </a:lnTo>
                  <a:lnTo>
                    <a:pt x="57278" y="24237"/>
                  </a:lnTo>
                  <a:lnTo>
                    <a:pt x="26968" y="51352"/>
                  </a:lnTo>
                  <a:lnTo>
                    <a:pt x="7120" y="85636"/>
                  </a:lnTo>
                  <a:lnTo>
                    <a:pt x="0" y="124968"/>
                  </a:lnTo>
                  <a:lnTo>
                    <a:pt x="7120" y="164299"/>
                  </a:lnTo>
                  <a:lnTo>
                    <a:pt x="26968" y="198583"/>
                  </a:lnTo>
                  <a:lnTo>
                    <a:pt x="57278" y="225698"/>
                  </a:lnTo>
                  <a:lnTo>
                    <a:pt x="95780" y="243523"/>
                  </a:lnTo>
                  <a:lnTo>
                    <a:pt x="140207" y="249936"/>
                  </a:lnTo>
                  <a:lnTo>
                    <a:pt x="184635" y="243523"/>
                  </a:lnTo>
                  <a:lnTo>
                    <a:pt x="223137" y="225698"/>
                  </a:lnTo>
                  <a:lnTo>
                    <a:pt x="253447" y="198583"/>
                  </a:lnTo>
                  <a:lnTo>
                    <a:pt x="273295" y="164299"/>
                  </a:lnTo>
                  <a:lnTo>
                    <a:pt x="280415" y="124968"/>
                  </a:lnTo>
                  <a:lnTo>
                    <a:pt x="273295" y="85636"/>
                  </a:lnTo>
                  <a:lnTo>
                    <a:pt x="253447" y="51352"/>
                  </a:lnTo>
                  <a:lnTo>
                    <a:pt x="223137" y="24237"/>
                  </a:lnTo>
                  <a:lnTo>
                    <a:pt x="184635" y="6412"/>
                  </a:lnTo>
                  <a:lnTo>
                    <a:pt x="140207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72" name="CustomShape 18"/>
          <p:cNvSpPr/>
          <p:nvPr/>
        </p:nvSpPr>
        <p:spPr>
          <a:xfrm>
            <a:off x="2416680" y="345708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4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73" name="Group 19"/>
          <p:cNvGrpSpPr/>
          <p:nvPr/>
        </p:nvGrpSpPr>
        <p:grpSpPr>
          <a:xfrm>
            <a:off x="3441240" y="3880080"/>
            <a:ext cx="281520" cy="248400"/>
            <a:chOff x="3441240" y="3880080"/>
            <a:chExt cx="281520" cy="248400"/>
          </a:xfrm>
        </p:grpSpPr>
        <p:sp>
          <p:nvSpPr>
            <p:cNvPr id="474" name="CustomShape 20"/>
            <p:cNvSpPr/>
            <p:nvPr/>
          </p:nvSpPr>
          <p:spPr>
            <a:xfrm>
              <a:off x="3441240" y="3880080"/>
              <a:ext cx="281520" cy="248400"/>
            </a:xfrm>
            <a:custGeom>
              <a:avLst/>
              <a:gdLst/>
              <a:ahLst/>
              <a:rect l="l" t="t" r="r" b="b"/>
              <a:pathLst>
                <a:path w="281939" h="248920">
                  <a:moveTo>
                    <a:pt x="140208" y="248411"/>
                  </a:moveTo>
                  <a:lnTo>
                    <a:pt x="96365" y="242157"/>
                  </a:lnTo>
                  <a:lnTo>
                    <a:pt x="57936" y="224710"/>
                  </a:lnTo>
                  <a:lnTo>
                    <a:pt x="27407" y="198046"/>
                  </a:lnTo>
                  <a:lnTo>
                    <a:pt x="7266" y="164140"/>
                  </a:lnTo>
                  <a:lnTo>
                    <a:pt x="0" y="124968"/>
                  </a:lnTo>
                  <a:lnTo>
                    <a:pt x="7266" y="85051"/>
                  </a:lnTo>
                  <a:lnTo>
                    <a:pt x="27407" y="50694"/>
                  </a:lnTo>
                  <a:lnTo>
                    <a:pt x="57936" y="23798"/>
                  </a:lnTo>
                  <a:lnTo>
                    <a:pt x="96365" y="6266"/>
                  </a:lnTo>
                  <a:lnTo>
                    <a:pt x="140208" y="0"/>
                  </a:lnTo>
                  <a:lnTo>
                    <a:pt x="184794" y="6266"/>
                  </a:lnTo>
                  <a:lnTo>
                    <a:pt x="223674" y="23798"/>
                  </a:lnTo>
                  <a:lnTo>
                    <a:pt x="254434" y="50694"/>
                  </a:lnTo>
                  <a:lnTo>
                    <a:pt x="274661" y="85051"/>
                  </a:lnTo>
                  <a:lnTo>
                    <a:pt x="281940" y="124968"/>
                  </a:lnTo>
                  <a:lnTo>
                    <a:pt x="274661" y="164140"/>
                  </a:lnTo>
                  <a:lnTo>
                    <a:pt x="254434" y="198046"/>
                  </a:lnTo>
                  <a:lnTo>
                    <a:pt x="223674" y="224710"/>
                  </a:lnTo>
                  <a:lnTo>
                    <a:pt x="184794" y="242157"/>
                  </a:lnTo>
                  <a:lnTo>
                    <a:pt x="140208" y="248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75" name="CustomShape 21"/>
            <p:cNvSpPr/>
            <p:nvPr/>
          </p:nvSpPr>
          <p:spPr>
            <a:xfrm>
              <a:off x="3441240" y="3880080"/>
              <a:ext cx="281520" cy="248400"/>
            </a:xfrm>
            <a:custGeom>
              <a:avLst/>
              <a:gdLst/>
              <a:ahLst/>
              <a:rect l="l" t="t" r="r" b="b"/>
              <a:pathLst>
                <a:path w="281939" h="248920">
                  <a:moveTo>
                    <a:pt x="140208" y="0"/>
                  </a:moveTo>
                  <a:lnTo>
                    <a:pt x="96365" y="6266"/>
                  </a:lnTo>
                  <a:lnTo>
                    <a:pt x="57936" y="23798"/>
                  </a:lnTo>
                  <a:lnTo>
                    <a:pt x="27407" y="50694"/>
                  </a:lnTo>
                  <a:lnTo>
                    <a:pt x="7266" y="85051"/>
                  </a:lnTo>
                  <a:lnTo>
                    <a:pt x="0" y="124968"/>
                  </a:lnTo>
                  <a:lnTo>
                    <a:pt x="7266" y="164140"/>
                  </a:lnTo>
                  <a:lnTo>
                    <a:pt x="27407" y="198046"/>
                  </a:lnTo>
                  <a:lnTo>
                    <a:pt x="57936" y="224710"/>
                  </a:lnTo>
                  <a:lnTo>
                    <a:pt x="96365" y="242157"/>
                  </a:lnTo>
                  <a:lnTo>
                    <a:pt x="140208" y="248411"/>
                  </a:lnTo>
                  <a:lnTo>
                    <a:pt x="184794" y="242157"/>
                  </a:lnTo>
                  <a:lnTo>
                    <a:pt x="223674" y="224710"/>
                  </a:lnTo>
                  <a:lnTo>
                    <a:pt x="254434" y="198046"/>
                  </a:lnTo>
                  <a:lnTo>
                    <a:pt x="274661" y="164140"/>
                  </a:lnTo>
                  <a:lnTo>
                    <a:pt x="281940" y="124968"/>
                  </a:lnTo>
                  <a:lnTo>
                    <a:pt x="274661" y="85051"/>
                  </a:lnTo>
                  <a:lnTo>
                    <a:pt x="254434" y="50694"/>
                  </a:lnTo>
                  <a:lnTo>
                    <a:pt x="223674" y="23798"/>
                  </a:lnTo>
                  <a:lnTo>
                    <a:pt x="184794" y="6266"/>
                  </a:lnTo>
                  <a:lnTo>
                    <a:pt x="14020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76" name="CustomShape 22"/>
          <p:cNvSpPr/>
          <p:nvPr/>
        </p:nvSpPr>
        <p:spPr>
          <a:xfrm>
            <a:off x="3507840" y="386712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5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77" name="CustomShape 23"/>
          <p:cNvSpPr/>
          <p:nvPr/>
        </p:nvSpPr>
        <p:spPr>
          <a:xfrm>
            <a:off x="4283280" y="435924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8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78" name="CustomShape 24"/>
          <p:cNvSpPr/>
          <p:nvPr/>
        </p:nvSpPr>
        <p:spPr>
          <a:xfrm>
            <a:off x="3750120" y="4775400"/>
            <a:ext cx="246600" cy="434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ts val="1661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6</a:t>
            </a:r>
            <a:endParaRPr b="0" lang="en-US" sz="1600" spc="-1" strike="noStrike">
              <a:latin typeface="Arial"/>
            </a:endParaRPr>
          </a:p>
          <a:p>
            <a:pPr marL="120600">
              <a:lnSpc>
                <a:spcPts val="1661"/>
              </a:lnSpc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7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79" name="CustomShape 25"/>
          <p:cNvSpPr/>
          <p:nvPr/>
        </p:nvSpPr>
        <p:spPr>
          <a:xfrm>
            <a:off x="4454280" y="4927680"/>
            <a:ext cx="13824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" strike="noStrike">
                <a:solidFill>
                  <a:srgbClr val="ff0000"/>
                </a:solidFill>
                <a:latin typeface="Arial"/>
              </a:rPr>
              <a:t>9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80" name="Group 26"/>
          <p:cNvGrpSpPr/>
          <p:nvPr/>
        </p:nvGrpSpPr>
        <p:grpSpPr>
          <a:xfrm>
            <a:off x="3403080" y="810720"/>
            <a:ext cx="313560" cy="440280"/>
            <a:chOff x="3403080" y="810720"/>
            <a:chExt cx="313560" cy="440280"/>
          </a:xfrm>
        </p:grpSpPr>
        <p:sp>
          <p:nvSpPr>
            <p:cNvPr id="481" name="CustomShape 27"/>
            <p:cNvSpPr/>
            <p:nvPr/>
          </p:nvSpPr>
          <p:spPr>
            <a:xfrm>
              <a:off x="3403080" y="810720"/>
              <a:ext cx="281520" cy="249840"/>
            </a:xfrm>
            <a:custGeom>
              <a:avLst/>
              <a:gdLst/>
              <a:ahLst/>
              <a:rect l="l" t="t" r="r" b="b"/>
              <a:pathLst>
                <a:path w="281939" h="250190">
                  <a:moveTo>
                    <a:pt x="140208" y="249936"/>
                  </a:moveTo>
                  <a:lnTo>
                    <a:pt x="96365" y="243523"/>
                  </a:lnTo>
                  <a:lnTo>
                    <a:pt x="57936" y="225698"/>
                  </a:lnTo>
                  <a:lnTo>
                    <a:pt x="27407" y="198583"/>
                  </a:lnTo>
                  <a:lnTo>
                    <a:pt x="7266" y="164299"/>
                  </a:lnTo>
                  <a:lnTo>
                    <a:pt x="0" y="124968"/>
                  </a:lnTo>
                  <a:lnTo>
                    <a:pt x="7266" y="85636"/>
                  </a:lnTo>
                  <a:lnTo>
                    <a:pt x="27407" y="51352"/>
                  </a:lnTo>
                  <a:lnTo>
                    <a:pt x="57936" y="24237"/>
                  </a:lnTo>
                  <a:lnTo>
                    <a:pt x="96365" y="6412"/>
                  </a:lnTo>
                  <a:lnTo>
                    <a:pt x="140208" y="0"/>
                  </a:lnTo>
                  <a:lnTo>
                    <a:pt x="184794" y="6412"/>
                  </a:lnTo>
                  <a:lnTo>
                    <a:pt x="223674" y="24237"/>
                  </a:lnTo>
                  <a:lnTo>
                    <a:pt x="254434" y="51352"/>
                  </a:lnTo>
                  <a:lnTo>
                    <a:pt x="274661" y="85636"/>
                  </a:lnTo>
                  <a:lnTo>
                    <a:pt x="281940" y="124968"/>
                  </a:lnTo>
                  <a:lnTo>
                    <a:pt x="274661" y="164299"/>
                  </a:lnTo>
                  <a:lnTo>
                    <a:pt x="254434" y="198583"/>
                  </a:lnTo>
                  <a:lnTo>
                    <a:pt x="223674" y="225698"/>
                  </a:lnTo>
                  <a:lnTo>
                    <a:pt x="184794" y="243523"/>
                  </a:lnTo>
                  <a:lnTo>
                    <a:pt x="140208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2" name="CustomShape 28"/>
            <p:cNvSpPr/>
            <p:nvPr/>
          </p:nvSpPr>
          <p:spPr>
            <a:xfrm>
              <a:off x="3403080" y="810720"/>
              <a:ext cx="281520" cy="249840"/>
            </a:xfrm>
            <a:custGeom>
              <a:avLst/>
              <a:gdLst/>
              <a:ahLst/>
              <a:rect l="l" t="t" r="r" b="b"/>
              <a:pathLst>
                <a:path w="281939" h="250190">
                  <a:moveTo>
                    <a:pt x="140208" y="0"/>
                  </a:moveTo>
                  <a:lnTo>
                    <a:pt x="96365" y="6412"/>
                  </a:lnTo>
                  <a:lnTo>
                    <a:pt x="57936" y="24237"/>
                  </a:lnTo>
                  <a:lnTo>
                    <a:pt x="27407" y="51352"/>
                  </a:lnTo>
                  <a:lnTo>
                    <a:pt x="7266" y="85636"/>
                  </a:lnTo>
                  <a:lnTo>
                    <a:pt x="0" y="124968"/>
                  </a:lnTo>
                  <a:lnTo>
                    <a:pt x="7266" y="164299"/>
                  </a:lnTo>
                  <a:lnTo>
                    <a:pt x="27407" y="198583"/>
                  </a:lnTo>
                  <a:lnTo>
                    <a:pt x="57936" y="225698"/>
                  </a:lnTo>
                  <a:lnTo>
                    <a:pt x="96365" y="243523"/>
                  </a:lnTo>
                  <a:lnTo>
                    <a:pt x="140208" y="249936"/>
                  </a:lnTo>
                  <a:lnTo>
                    <a:pt x="184794" y="243523"/>
                  </a:lnTo>
                  <a:lnTo>
                    <a:pt x="223674" y="225698"/>
                  </a:lnTo>
                  <a:lnTo>
                    <a:pt x="254434" y="198583"/>
                  </a:lnTo>
                  <a:lnTo>
                    <a:pt x="274661" y="164299"/>
                  </a:lnTo>
                  <a:lnTo>
                    <a:pt x="281940" y="124968"/>
                  </a:lnTo>
                  <a:lnTo>
                    <a:pt x="274661" y="85636"/>
                  </a:lnTo>
                  <a:lnTo>
                    <a:pt x="254434" y="51352"/>
                  </a:lnTo>
                  <a:lnTo>
                    <a:pt x="223674" y="24237"/>
                  </a:lnTo>
                  <a:lnTo>
                    <a:pt x="184794" y="6412"/>
                  </a:lnTo>
                  <a:lnTo>
                    <a:pt x="14020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3" name="CustomShape 29"/>
            <p:cNvSpPr/>
            <p:nvPr/>
          </p:nvSpPr>
          <p:spPr>
            <a:xfrm>
              <a:off x="3435120" y="1001160"/>
              <a:ext cx="281520" cy="249840"/>
            </a:xfrm>
            <a:custGeom>
              <a:avLst/>
              <a:gdLst/>
              <a:ahLst/>
              <a:rect l="l" t="t" r="r" b="b"/>
              <a:pathLst>
                <a:path w="281939" h="250190">
                  <a:moveTo>
                    <a:pt x="140208" y="249936"/>
                  </a:moveTo>
                  <a:lnTo>
                    <a:pt x="95780" y="243523"/>
                  </a:lnTo>
                  <a:lnTo>
                    <a:pt x="57278" y="225698"/>
                  </a:lnTo>
                  <a:lnTo>
                    <a:pt x="26968" y="198583"/>
                  </a:lnTo>
                  <a:lnTo>
                    <a:pt x="7120" y="164299"/>
                  </a:lnTo>
                  <a:lnTo>
                    <a:pt x="0" y="124968"/>
                  </a:lnTo>
                  <a:lnTo>
                    <a:pt x="7120" y="85636"/>
                  </a:lnTo>
                  <a:lnTo>
                    <a:pt x="26968" y="51352"/>
                  </a:lnTo>
                  <a:lnTo>
                    <a:pt x="57278" y="24237"/>
                  </a:lnTo>
                  <a:lnTo>
                    <a:pt x="95780" y="6412"/>
                  </a:lnTo>
                  <a:lnTo>
                    <a:pt x="140208" y="0"/>
                  </a:lnTo>
                  <a:lnTo>
                    <a:pt x="184794" y="6412"/>
                  </a:lnTo>
                  <a:lnTo>
                    <a:pt x="223674" y="24237"/>
                  </a:lnTo>
                  <a:lnTo>
                    <a:pt x="254434" y="51352"/>
                  </a:lnTo>
                  <a:lnTo>
                    <a:pt x="274661" y="85636"/>
                  </a:lnTo>
                  <a:lnTo>
                    <a:pt x="281940" y="124968"/>
                  </a:lnTo>
                  <a:lnTo>
                    <a:pt x="274661" y="164299"/>
                  </a:lnTo>
                  <a:lnTo>
                    <a:pt x="254434" y="198583"/>
                  </a:lnTo>
                  <a:lnTo>
                    <a:pt x="223674" y="225698"/>
                  </a:lnTo>
                  <a:lnTo>
                    <a:pt x="184794" y="243523"/>
                  </a:lnTo>
                  <a:lnTo>
                    <a:pt x="140208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4" name="CustomShape 30"/>
            <p:cNvSpPr/>
            <p:nvPr/>
          </p:nvSpPr>
          <p:spPr>
            <a:xfrm>
              <a:off x="3435120" y="1001160"/>
              <a:ext cx="281520" cy="249840"/>
            </a:xfrm>
            <a:custGeom>
              <a:avLst/>
              <a:gdLst/>
              <a:ahLst/>
              <a:rect l="l" t="t" r="r" b="b"/>
              <a:pathLst>
                <a:path w="281939" h="250190">
                  <a:moveTo>
                    <a:pt x="140208" y="0"/>
                  </a:moveTo>
                  <a:lnTo>
                    <a:pt x="95780" y="6412"/>
                  </a:lnTo>
                  <a:lnTo>
                    <a:pt x="57278" y="24237"/>
                  </a:lnTo>
                  <a:lnTo>
                    <a:pt x="26968" y="51352"/>
                  </a:lnTo>
                  <a:lnTo>
                    <a:pt x="7120" y="85636"/>
                  </a:lnTo>
                  <a:lnTo>
                    <a:pt x="0" y="124968"/>
                  </a:lnTo>
                  <a:lnTo>
                    <a:pt x="7120" y="164299"/>
                  </a:lnTo>
                  <a:lnTo>
                    <a:pt x="26968" y="198583"/>
                  </a:lnTo>
                  <a:lnTo>
                    <a:pt x="57278" y="225698"/>
                  </a:lnTo>
                  <a:lnTo>
                    <a:pt x="95780" y="243523"/>
                  </a:lnTo>
                  <a:lnTo>
                    <a:pt x="140208" y="249936"/>
                  </a:lnTo>
                  <a:lnTo>
                    <a:pt x="184794" y="243523"/>
                  </a:lnTo>
                  <a:lnTo>
                    <a:pt x="223674" y="225698"/>
                  </a:lnTo>
                  <a:lnTo>
                    <a:pt x="254434" y="198583"/>
                  </a:lnTo>
                  <a:lnTo>
                    <a:pt x="274661" y="164299"/>
                  </a:lnTo>
                  <a:lnTo>
                    <a:pt x="281940" y="124968"/>
                  </a:lnTo>
                  <a:lnTo>
                    <a:pt x="274661" y="85636"/>
                  </a:lnTo>
                  <a:lnTo>
                    <a:pt x="254434" y="51352"/>
                  </a:lnTo>
                  <a:lnTo>
                    <a:pt x="223674" y="24237"/>
                  </a:lnTo>
                  <a:lnTo>
                    <a:pt x="184794" y="6412"/>
                  </a:lnTo>
                  <a:lnTo>
                    <a:pt x="14020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85" name="CustomShape 31"/>
          <p:cNvSpPr/>
          <p:nvPr/>
        </p:nvSpPr>
        <p:spPr>
          <a:xfrm>
            <a:off x="3407040" y="793080"/>
            <a:ext cx="283320" cy="447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ts val="1709"/>
              </a:lnSpc>
              <a:spcBef>
                <a:spcPts val="99"/>
              </a:spcBef>
            </a:pPr>
            <a:r>
              <a:rPr b="0" lang="en-US" sz="1600" spc="-26" strike="noStrike">
                <a:solidFill>
                  <a:srgbClr val="ff0000"/>
                </a:solidFill>
                <a:latin typeface="Arial"/>
              </a:rPr>
              <a:t>10</a:t>
            </a:r>
            <a:endParaRPr b="0" lang="en-US" sz="1600" spc="-1" strike="noStrike">
              <a:latin typeface="Arial"/>
            </a:endParaRPr>
          </a:p>
          <a:p>
            <a:pPr marL="44280">
              <a:lnSpc>
                <a:spcPts val="1709"/>
              </a:lnSpc>
            </a:pPr>
            <a:r>
              <a:rPr b="0" lang="en-US" sz="1600" spc="-26" strike="noStrike">
                <a:solidFill>
                  <a:srgbClr val="ff0000"/>
                </a:solidFill>
                <a:latin typeface="Arial"/>
              </a:rPr>
              <a:t>11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86" name="Group 32"/>
          <p:cNvGrpSpPr/>
          <p:nvPr/>
        </p:nvGrpSpPr>
        <p:grpSpPr>
          <a:xfrm>
            <a:off x="2977920" y="2098440"/>
            <a:ext cx="281520" cy="251280"/>
            <a:chOff x="2977920" y="2098440"/>
            <a:chExt cx="281520" cy="251280"/>
          </a:xfrm>
        </p:grpSpPr>
        <p:sp>
          <p:nvSpPr>
            <p:cNvPr id="487" name="CustomShape 33"/>
            <p:cNvSpPr/>
            <p:nvPr/>
          </p:nvSpPr>
          <p:spPr>
            <a:xfrm>
              <a:off x="2977920" y="2098440"/>
              <a:ext cx="281520" cy="251280"/>
            </a:xfrm>
            <a:custGeom>
              <a:avLst/>
              <a:gdLst/>
              <a:ahLst/>
              <a:rect l="l" t="t" r="r" b="b"/>
              <a:pathLst>
                <a:path w="281939" h="251460">
                  <a:moveTo>
                    <a:pt x="140207" y="251459"/>
                  </a:moveTo>
                  <a:lnTo>
                    <a:pt x="95780" y="245034"/>
                  </a:lnTo>
                  <a:lnTo>
                    <a:pt x="57278" y="227124"/>
                  </a:lnTo>
                  <a:lnTo>
                    <a:pt x="26968" y="199778"/>
                  </a:lnTo>
                  <a:lnTo>
                    <a:pt x="7120" y="165043"/>
                  </a:lnTo>
                  <a:lnTo>
                    <a:pt x="0" y="124968"/>
                  </a:lnTo>
                  <a:lnTo>
                    <a:pt x="7120" y="85636"/>
                  </a:lnTo>
                  <a:lnTo>
                    <a:pt x="26968" y="51352"/>
                  </a:lnTo>
                  <a:lnTo>
                    <a:pt x="57278" y="24237"/>
                  </a:lnTo>
                  <a:lnTo>
                    <a:pt x="95780" y="6412"/>
                  </a:lnTo>
                  <a:lnTo>
                    <a:pt x="140207" y="0"/>
                  </a:lnTo>
                  <a:lnTo>
                    <a:pt x="184794" y="6412"/>
                  </a:lnTo>
                  <a:lnTo>
                    <a:pt x="223674" y="24237"/>
                  </a:lnTo>
                  <a:lnTo>
                    <a:pt x="254434" y="51352"/>
                  </a:lnTo>
                  <a:lnTo>
                    <a:pt x="274661" y="85636"/>
                  </a:lnTo>
                  <a:lnTo>
                    <a:pt x="281939" y="124968"/>
                  </a:lnTo>
                  <a:lnTo>
                    <a:pt x="274661" y="165043"/>
                  </a:lnTo>
                  <a:lnTo>
                    <a:pt x="254434" y="199778"/>
                  </a:lnTo>
                  <a:lnTo>
                    <a:pt x="223674" y="227124"/>
                  </a:lnTo>
                  <a:lnTo>
                    <a:pt x="184794" y="245034"/>
                  </a:lnTo>
                  <a:lnTo>
                    <a:pt x="140207" y="2514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8" name="CustomShape 34"/>
            <p:cNvSpPr/>
            <p:nvPr/>
          </p:nvSpPr>
          <p:spPr>
            <a:xfrm>
              <a:off x="2977920" y="2098440"/>
              <a:ext cx="281520" cy="251280"/>
            </a:xfrm>
            <a:custGeom>
              <a:avLst/>
              <a:gdLst/>
              <a:ahLst/>
              <a:rect l="l" t="t" r="r" b="b"/>
              <a:pathLst>
                <a:path w="281939" h="251460">
                  <a:moveTo>
                    <a:pt x="140207" y="0"/>
                  </a:moveTo>
                  <a:lnTo>
                    <a:pt x="95780" y="6412"/>
                  </a:lnTo>
                  <a:lnTo>
                    <a:pt x="57278" y="24237"/>
                  </a:lnTo>
                  <a:lnTo>
                    <a:pt x="26968" y="51352"/>
                  </a:lnTo>
                  <a:lnTo>
                    <a:pt x="7120" y="85636"/>
                  </a:lnTo>
                  <a:lnTo>
                    <a:pt x="0" y="124968"/>
                  </a:lnTo>
                  <a:lnTo>
                    <a:pt x="7120" y="165043"/>
                  </a:lnTo>
                  <a:lnTo>
                    <a:pt x="26968" y="199778"/>
                  </a:lnTo>
                  <a:lnTo>
                    <a:pt x="57278" y="227124"/>
                  </a:lnTo>
                  <a:lnTo>
                    <a:pt x="95780" y="245034"/>
                  </a:lnTo>
                  <a:lnTo>
                    <a:pt x="140207" y="251459"/>
                  </a:lnTo>
                  <a:lnTo>
                    <a:pt x="184794" y="245034"/>
                  </a:lnTo>
                  <a:lnTo>
                    <a:pt x="223674" y="227124"/>
                  </a:lnTo>
                  <a:lnTo>
                    <a:pt x="254434" y="199778"/>
                  </a:lnTo>
                  <a:lnTo>
                    <a:pt x="274661" y="165043"/>
                  </a:lnTo>
                  <a:lnTo>
                    <a:pt x="281939" y="124968"/>
                  </a:lnTo>
                  <a:lnTo>
                    <a:pt x="274661" y="85636"/>
                  </a:lnTo>
                  <a:lnTo>
                    <a:pt x="254434" y="51352"/>
                  </a:lnTo>
                  <a:lnTo>
                    <a:pt x="223674" y="24237"/>
                  </a:lnTo>
                  <a:lnTo>
                    <a:pt x="184794" y="6412"/>
                  </a:lnTo>
                  <a:lnTo>
                    <a:pt x="140207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89" name="CustomShape 35"/>
          <p:cNvSpPr/>
          <p:nvPr/>
        </p:nvSpPr>
        <p:spPr>
          <a:xfrm>
            <a:off x="2981880" y="2082240"/>
            <a:ext cx="25128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26" strike="noStrike">
                <a:solidFill>
                  <a:srgbClr val="ff0000"/>
                </a:solidFill>
                <a:latin typeface="Arial"/>
              </a:rPr>
              <a:t>12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90" name="Group 36"/>
          <p:cNvGrpSpPr/>
          <p:nvPr/>
        </p:nvGrpSpPr>
        <p:grpSpPr>
          <a:xfrm>
            <a:off x="3447360" y="2730960"/>
            <a:ext cx="281520" cy="248400"/>
            <a:chOff x="3447360" y="2730960"/>
            <a:chExt cx="281520" cy="248400"/>
          </a:xfrm>
        </p:grpSpPr>
        <p:sp>
          <p:nvSpPr>
            <p:cNvPr id="491" name="CustomShape 37"/>
            <p:cNvSpPr/>
            <p:nvPr/>
          </p:nvSpPr>
          <p:spPr>
            <a:xfrm>
              <a:off x="3447360" y="2730960"/>
              <a:ext cx="281520" cy="248400"/>
            </a:xfrm>
            <a:custGeom>
              <a:avLst/>
              <a:gdLst/>
              <a:ahLst/>
              <a:rect l="l" t="t" r="r" b="b"/>
              <a:pathLst>
                <a:path w="281939" h="248919">
                  <a:moveTo>
                    <a:pt x="141732" y="248411"/>
                  </a:moveTo>
                  <a:lnTo>
                    <a:pt x="97145" y="242145"/>
                  </a:lnTo>
                  <a:lnTo>
                    <a:pt x="58265" y="224613"/>
                  </a:lnTo>
                  <a:lnTo>
                    <a:pt x="27505" y="197717"/>
                  </a:lnTo>
                  <a:lnTo>
                    <a:pt x="7278" y="163360"/>
                  </a:lnTo>
                  <a:lnTo>
                    <a:pt x="0" y="123444"/>
                  </a:lnTo>
                  <a:lnTo>
                    <a:pt x="7278" y="84271"/>
                  </a:lnTo>
                  <a:lnTo>
                    <a:pt x="27505" y="50365"/>
                  </a:lnTo>
                  <a:lnTo>
                    <a:pt x="58265" y="23701"/>
                  </a:lnTo>
                  <a:lnTo>
                    <a:pt x="97145" y="6254"/>
                  </a:lnTo>
                  <a:lnTo>
                    <a:pt x="141732" y="0"/>
                  </a:lnTo>
                  <a:lnTo>
                    <a:pt x="186159" y="6254"/>
                  </a:lnTo>
                  <a:lnTo>
                    <a:pt x="224661" y="23701"/>
                  </a:lnTo>
                  <a:lnTo>
                    <a:pt x="254971" y="50365"/>
                  </a:lnTo>
                  <a:lnTo>
                    <a:pt x="274819" y="84271"/>
                  </a:lnTo>
                  <a:lnTo>
                    <a:pt x="281940" y="123444"/>
                  </a:lnTo>
                  <a:lnTo>
                    <a:pt x="274819" y="163360"/>
                  </a:lnTo>
                  <a:lnTo>
                    <a:pt x="254971" y="197717"/>
                  </a:lnTo>
                  <a:lnTo>
                    <a:pt x="224661" y="224613"/>
                  </a:lnTo>
                  <a:lnTo>
                    <a:pt x="186159" y="242145"/>
                  </a:lnTo>
                  <a:lnTo>
                    <a:pt x="141732" y="248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2" name="CustomShape 38"/>
            <p:cNvSpPr/>
            <p:nvPr/>
          </p:nvSpPr>
          <p:spPr>
            <a:xfrm>
              <a:off x="3447360" y="2730960"/>
              <a:ext cx="281520" cy="248400"/>
            </a:xfrm>
            <a:custGeom>
              <a:avLst/>
              <a:gdLst/>
              <a:ahLst/>
              <a:rect l="l" t="t" r="r" b="b"/>
              <a:pathLst>
                <a:path w="281939" h="248919">
                  <a:moveTo>
                    <a:pt x="141732" y="0"/>
                  </a:moveTo>
                  <a:lnTo>
                    <a:pt x="97145" y="6254"/>
                  </a:lnTo>
                  <a:lnTo>
                    <a:pt x="58265" y="23701"/>
                  </a:lnTo>
                  <a:lnTo>
                    <a:pt x="27505" y="50365"/>
                  </a:lnTo>
                  <a:lnTo>
                    <a:pt x="7278" y="84271"/>
                  </a:lnTo>
                  <a:lnTo>
                    <a:pt x="0" y="123444"/>
                  </a:lnTo>
                  <a:lnTo>
                    <a:pt x="7278" y="163360"/>
                  </a:lnTo>
                  <a:lnTo>
                    <a:pt x="27505" y="197717"/>
                  </a:lnTo>
                  <a:lnTo>
                    <a:pt x="58265" y="224613"/>
                  </a:lnTo>
                  <a:lnTo>
                    <a:pt x="97145" y="242145"/>
                  </a:lnTo>
                  <a:lnTo>
                    <a:pt x="141732" y="248411"/>
                  </a:lnTo>
                  <a:lnTo>
                    <a:pt x="186159" y="242145"/>
                  </a:lnTo>
                  <a:lnTo>
                    <a:pt x="224661" y="224613"/>
                  </a:lnTo>
                  <a:lnTo>
                    <a:pt x="254971" y="197717"/>
                  </a:lnTo>
                  <a:lnTo>
                    <a:pt x="274819" y="163360"/>
                  </a:lnTo>
                  <a:lnTo>
                    <a:pt x="281940" y="123444"/>
                  </a:lnTo>
                  <a:lnTo>
                    <a:pt x="274819" y="84271"/>
                  </a:lnTo>
                  <a:lnTo>
                    <a:pt x="254971" y="50365"/>
                  </a:lnTo>
                  <a:lnTo>
                    <a:pt x="224661" y="23701"/>
                  </a:lnTo>
                  <a:lnTo>
                    <a:pt x="186159" y="6254"/>
                  </a:lnTo>
                  <a:lnTo>
                    <a:pt x="141732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93" name="CustomShape 39"/>
          <p:cNvSpPr/>
          <p:nvPr/>
        </p:nvSpPr>
        <p:spPr>
          <a:xfrm>
            <a:off x="3451320" y="2711880"/>
            <a:ext cx="25128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26" strike="noStrike">
                <a:solidFill>
                  <a:srgbClr val="ff0000"/>
                </a:solidFill>
                <a:latin typeface="Arial"/>
              </a:rPr>
              <a:t>13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494" name="Group 40"/>
          <p:cNvGrpSpPr/>
          <p:nvPr/>
        </p:nvGrpSpPr>
        <p:grpSpPr>
          <a:xfrm>
            <a:off x="2441520" y="6032160"/>
            <a:ext cx="280440" cy="249840"/>
            <a:chOff x="2441520" y="6032160"/>
            <a:chExt cx="280440" cy="249840"/>
          </a:xfrm>
        </p:grpSpPr>
        <p:sp>
          <p:nvSpPr>
            <p:cNvPr id="495" name="CustomShape 41"/>
            <p:cNvSpPr/>
            <p:nvPr/>
          </p:nvSpPr>
          <p:spPr>
            <a:xfrm>
              <a:off x="2441520" y="603216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249936"/>
                  </a:moveTo>
                  <a:lnTo>
                    <a:pt x="95780" y="243523"/>
                  </a:lnTo>
                  <a:lnTo>
                    <a:pt x="57278" y="225698"/>
                  </a:lnTo>
                  <a:lnTo>
                    <a:pt x="26968" y="198583"/>
                  </a:lnTo>
                  <a:lnTo>
                    <a:pt x="7120" y="164299"/>
                  </a:lnTo>
                  <a:lnTo>
                    <a:pt x="0" y="124968"/>
                  </a:lnTo>
                  <a:lnTo>
                    <a:pt x="7120" y="85636"/>
                  </a:lnTo>
                  <a:lnTo>
                    <a:pt x="26968" y="51352"/>
                  </a:lnTo>
                  <a:lnTo>
                    <a:pt x="57278" y="24237"/>
                  </a:lnTo>
                  <a:lnTo>
                    <a:pt x="95780" y="6412"/>
                  </a:lnTo>
                  <a:lnTo>
                    <a:pt x="140207" y="0"/>
                  </a:lnTo>
                  <a:lnTo>
                    <a:pt x="184635" y="6412"/>
                  </a:lnTo>
                  <a:lnTo>
                    <a:pt x="223137" y="24237"/>
                  </a:lnTo>
                  <a:lnTo>
                    <a:pt x="253447" y="51352"/>
                  </a:lnTo>
                  <a:lnTo>
                    <a:pt x="273295" y="85636"/>
                  </a:lnTo>
                  <a:lnTo>
                    <a:pt x="280415" y="124968"/>
                  </a:lnTo>
                  <a:lnTo>
                    <a:pt x="273295" y="164299"/>
                  </a:lnTo>
                  <a:lnTo>
                    <a:pt x="253447" y="198583"/>
                  </a:lnTo>
                  <a:lnTo>
                    <a:pt x="223137" y="225698"/>
                  </a:lnTo>
                  <a:lnTo>
                    <a:pt x="184635" y="243523"/>
                  </a:lnTo>
                  <a:lnTo>
                    <a:pt x="140207" y="2499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6" name="CustomShape 42"/>
            <p:cNvSpPr/>
            <p:nvPr/>
          </p:nvSpPr>
          <p:spPr>
            <a:xfrm>
              <a:off x="2441520" y="6032160"/>
              <a:ext cx="280440" cy="249840"/>
            </a:xfrm>
            <a:custGeom>
              <a:avLst/>
              <a:gdLst/>
              <a:ahLst/>
              <a:rect l="l" t="t" r="r" b="b"/>
              <a:pathLst>
                <a:path w="280669" h="250189">
                  <a:moveTo>
                    <a:pt x="140207" y="0"/>
                  </a:moveTo>
                  <a:lnTo>
                    <a:pt x="95780" y="6412"/>
                  </a:lnTo>
                  <a:lnTo>
                    <a:pt x="57278" y="24237"/>
                  </a:lnTo>
                  <a:lnTo>
                    <a:pt x="26968" y="51352"/>
                  </a:lnTo>
                  <a:lnTo>
                    <a:pt x="7120" y="85636"/>
                  </a:lnTo>
                  <a:lnTo>
                    <a:pt x="0" y="124968"/>
                  </a:lnTo>
                  <a:lnTo>
                    <a:pt x="7120" y="164299"/>
                  </a:lnTo>
                  <a:lnTo>
                    <a:pt x="26968" y="198583"/>
                  </a:lnTo>
                  <a:lnTo>
                    <a:pt x="57278" y="225698"/>
                  </a:lnTo>
                  <a:lnTo>
                    <a:pt x="95780" y="243523"/>
                  </a:lnTo>
                  <a:lnTo>
                    <a:pt x="140207" y="249936"/>
                  </a:lnTo>
                  <a:lnTo>
                    <a:pt x="184635" y="243523"/>
                  </a:lnTo>
                  <a:lnTo>
                    <a:pt x="223137" y="225698"/>
                  </a:lnTo>
                  <a:lnTo>
                    <a:pt x="253447" y="198583"/>
                  </a:lnTo>
                  <a:lnTo>
                    <a:pt x="273295" y="164299"/>
                  </a:lnTo>
                  <a:lnTo>
                    <a:pt x="280415" y="124968"/>
                  </a:lnTo>
                  <a:lnTo>
                    <a:pt x="273295" y="85636"/>
                  </a:lnTo>
                  <a:lnTo>
                    <a:pt x="253447" y="51352"/>
                  </a:lnTo>
                  <a:lnTo>
                    <a:pt x="223137" y="24237"/>
                  </a:lnTo>
                  <a:lnTo>
                    <a:pt x="184635" y="6412"/>
                  </a:lnTo>
                  <a:lnTo>
                    <a:pt x="140207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97" name="CustomShape 43"/>
          <p:cNvSpPr/>
          <p:nvPr/>
        </p:nvSpPr>
        <p:spPr>
          <a:xfrm>
            <a:off x="2445480" y="6014160"/>
            <a:ext cx="25128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26" strike="noStrike">
                <a:solidFill>
                  <a:srgbClr val="ff0000"/>
                </a:solidFill>
                <a:latin typeface="Arial"/>
              </a:rPr>
              <a:t>14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98" name="CustomShape 44"/>
          <p:cNvSpPr/>
          <p:nvPr/>
        </p:nvSpPr>
        <p:spPr>
          <a:xfrm>
            <a:off x="5946120" y="559800"/>
            <a:ext cx="3115080" cy="560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1520" bIns="0">
            <a:spAutoFit/>
          </a:bodyPr>
          <a:p>
            <a:pPr marL="12600">
              <a:lnSpc>
                <a:spcPct val="100000"/>
              </a:lnSpc>
              <a:spcBef>
                <a:spcPts val="91"/>
              </a:spcBef>
            </a:pPr>
            <a:r>
              <a:rPr b="0" lang="en-US" sz="1800" spc="-1" strike="noStrike">
                <a:latin typeface="Arial"/>
              </a:rPr>
              <a:t>-FirstNet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Band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14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Coverage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in </a:t>
            </a:r>
            <a:r>
              <a:rPr b="0" lang="en-US" sz="1800" spc="-1" strike="noStrike">
                <a:latin typeface="Arial"/>
              </a:rPr>
              <a:t>St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Johns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County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99" name="CustomShape 45"/>
          <p:cNvSpPr/>
          <p:nvPr/>
        </p:nvSpPr>
        <p:spPr>
          <a:xfrm>
            <a:off x="5946120" y="1384200"/>
            <a:ext cx="2962080" cy="835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-Notice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none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of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Precincts </a:t>
            </a:r>
            <a:r>
              <a:rPr b="0" lang="en-US" sz="1800" spc="-1" strike="noStrike">
                <a:latin typeface="Arial"/>
              </a:rPr>
              <a:t>shown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here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have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Band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14 </a:t>
            </a:r>
            <a:r>
              <a:rPr b="0" lang="en-US" sz="1800" spc="-12" strike="noStrike">
                <a:latin typeface="Arial"/>
              </a:rPr>
              <a:t>Coverage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00" name="CustomShape 46"/>
          <p:cNvSpPr/>
          <p:nvPr/>
        </p:nvSpPr>
        <p:spPr>
          <a:xfrm>
            <a:off x="5946120" y="2483280"/>
            <a:ext cx="3367800" cy="138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-That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means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First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Responder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5G </a:t>
            </a:r>
            <a:r>
              <a:rPr b="0" lang="en-US" sz="1800" spc="-1" strike="noStrike">
                <a:latin typeface="Arial"/>
              </a:rPr>
              <a:t>Companies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are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likely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preempting </a:t>
            </a:r>
            <a:r>
              <a:rPr b="0" lang="en-US" sz="1800" spc="-1" strike="noStrike">
                <a:latin typeface="Arial"/>
              </a:rPr>
              <a:t>Commercial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LTE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coverage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on </a:t>
            </a:r>
            <a:r>
              <a:rPr b="0" lang="en-US" sz="1800" spc="-1" strike="noStrike">
                <a:latin typeface="Arial"/>
              </a:rPr>
              <a:t>Election</a:t>
            </a:r>
            <a:r>
              <a:rPr b="0" lang="en-US" sz="1800" spc="-5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Night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at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these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Precincts </a:t>
            </a:r>
            <a:r>
              <a:rPr b="0" lang="en-US" sz="1800" spc="-1" strike="noStrike">
                <a:latin typeface="Arial"/>
              </a:rPr>
              <a:t>as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Public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“Safety”</a:t>
            </a:r>
            <a:r>
              <a:rPr b="0" lang="en-US" sz="1800" spc="-12" strike="noStrike">
                <a:latin typeface="Arial"/>
              </a:rPr>
              <a:t> service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01" name="CustomShape 47"/>
          <p:cNvSpPr/>
          <p:nvPr/>
        </p:nvSpPr>
        <p:spPr>
          <a:xfrm>
            <a:off x="5946120" y="4130640"/>
            <a:ext cx="3265560" cy="561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-But</a:t>
            </a:r>
            <a:r>
              <a:rPr b="0" lang="en-US" sz="1800" spc="4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what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is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Emergency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21" strike="noStrike">
                <a:latin typeface="Arial"/>
              </a:rPr>
              <a:t>that </a:t>
            </a:r>
            <a:r>
              <a:rPr b="0" lang="en-US" sz="1800" spc="-1" strike="noStrike">
                <a:latin typeface="Arial"/>
              </a:rPr>
              <a:t>They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are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Protecting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us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21" strike="noStrike">
                <a:latin typeface="Arial"/>
              </a:rPr>
              <a:t>from?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02" name="CustomShape 48"/>
          <p:cNvSpPr/>
          <p:nvPr/>
        </p:nvSpPr>
        <p:spPr>
          <a:xfrm>
            <a:off x="536040" y="7070400"/>
            <a:ext cx="8574840" cy="19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2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2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3"/>
              </a:rPr>
              <a:t>www.nperf.com/en/map/US/-/187448.ATT-FirstNet/signal/?ll=29.906138955802703&amp;lg=-81.27410888671876&amp;zoom=10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03" name="CustomShape 49"/>
          <p:cNvSpPr/>
          <p:nvPr/>
        </p:nvSpPr>
        <p:spPr>
          <a:xfrm>
            <a:off x="9242640" y="697608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28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object 2" descr=""/>
          <p:cNvPicPr/>
          <p:nvPr/>
        </p:nvPicPr>
        <p:blipFill>
          <a:blip r:embed="rId1"/>
          <a:stretch/>
        </p:blipFill>
        <p:spPr>
          <a:xfrm>
            <a:off x="5527440" y="2403360"/>
            <a:ext cx="1294920" cy="799920"/>
          </a:xfrm>
          <a:prstGeom prst="rect">
            <a:avLst/>
          </a:prstGeom>
          <a:ln>
            <a:noFill/>
          </a:ln>
        </p:spPr>
      </p:pic>
      <p:sp>
        <p:nvSpPr>
          <p:cNvPr id="505" name="CustomShape 1"/>
          <p:cNvSpPr/>
          <p:nvPr/>
        </p:nvSpPr>
        <p:spPr>
          <a:xfrm>
            <a:off x="5752440" y="2673720"/>
            <a:ext cx="79920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2" strike="noStrike">
                <a:latin typeface="Arial"/>
              </a:rPr>
              <a:t>Verizon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506" name="Group 2"/>
          <p:cNvGrpSpPr/>
          <p:nvPr/>
        </p:nvGrpSpPr>
        <p:grpSpPr>
          <a:xfrm>
            <a:off x="754200" y="652320"/>
            <a:ext cx="5993640" cy="4789440"/>
            <a:chOff x="754200" y="652320"/>
            <a:chExt cx="5993640" cy="4789440"/>
          </a:xfrm>
        </p:grpSpPr>
        <p:pic>
          <p:nvPicPr>
            <p:cNvPr id="507" name="object 5" descr=""/>
            <p:cNvPicPr/>
            <p:nvPr/>
          </p:nvPicPr>
          <p:blipFill>
            <a:blip r:embed="rId2"/>
            <a:stretch/>
          </p:blipFill>
          <p:spPr>
            <a:xfrm>
              <a:off x="4393800" y="2414160"/>
              <a:ext cx="639720" cy="8164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08" name="object 6" descr=""/>
            <p:cNvPicPr/>
            <p:nvPr/>
          </p:nvPicPr>
          <p:blipFill>
            <a:blip r:embed="rId3"/>
            <a:stretch/>
          </p:blipFill>
          <p:spPr>
            <a:xfrm>
              <a:off x="3089160" y="3273480"/>
              <a:ext cx="799920" cy="9262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09" name="object 7" descr=""/>
            <p:cNvPicPr/>
            <p:nvPr/>
          </p:nvPicPr>
          <p:blipFill>
            <a:blip r:embed="rId4"/>
            <a:stretch/>
          </p:blipFill>
          <p:spPr>
            <a:xfrm>
              <a:off x="4344840" y="4625280"/>
              <a:ext cx="639720" cy="8164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10" name="object 8" descr=""/>
            <p:cNvPicPr/>
            <p:nvPr/>
          </p:nvPicPr>
          <p:blipFill>
            <a:blip r:embed="rId5"/>
            <a:stretch/>
          </p:blipFill>
          <p:spPr>
            <a:xfrm>
              <a:off x="5452920" y="4640760"/>
              <a:ext cx="1294920" cy="799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11" name="object 9" descr=""/>
            <p:cNvPicPr/>
            <p:nvPr/>
          </p:nvPicPr>
          <p:blipFill>
            <a:blip r:embed="rId6"/>
            <a:stretch/>
          </p:blipFill>
          <p:spPr>
            <a:xfrm>
              <a:off x="754200" y="652320"/>
              <a:ext cx="1240200" cy="213948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12" name="CustomShape 3"/>
          <p:cNvSpPr/>
          <p:nvPr/>
        </p:nvSpPr>
        <p:spPr>
          <a:xfrm>
            <a:off x="1150560" y="1415160"/>
            <a:ext cx="398520" cy="164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>
            <a:spAutoFit/>
          </a:bodyPr>
          <a:p>
            <a:pPr>
              <a:lnSpc>
                <a:spcPct val="100000"/>
              </a:lnSpc>
              <a:spcBef>
                <a:spcPts val="96"/>
              </a:spcBef>
            </a:pPr>
            <a:r>
              <a:rPr b="0" lang="en-US" sz="1000" spc="-12" strike="noStrike">
                <a:latin typeface="Arial"/>
              </a:rPr>
              <a:t>DS200</a:t>
            </a:r>
            <a:endParaRPr b="0" lang="en-US" sz="1000" spc="-1" strike="noStrike">
              <a:latin typeface="Arial"/>
            </a:endParaRPr>
          </a:p>
        </p:txBody>
      </p:sp>
      <p:pic>
        <p:nvPicPr>
          <p:cNvPr id="513" name="object 11" descr=""/>
          <p:cNvPicPr/>
          <p:nvPr/>
        </p:nvPicPr>
        <p:blipFill>
          <a:blip r:embed="rId7"/>
          <a:stretch/>
        </p:blipFill>
        <p:spPr>
          <a:xfrm>
            <a:off x="790920" y="5553360"/>
            <a:ext cx="1334520" cy="952200"/>
          </a:xfrm>
          <a:prstGeom prst="rect">
            <a:avLst/>
          </a:prstGeom>
          <a:ln>
            <a:noFill/>
          </a:ln>
        </p:spPr>
      </p:pic>
      <p:sp>
        <p:nvSpPr>
          <p:cNvPr id="514" name="CustomShape 4"/>
          <p:cNvSpPr/>
          <p:nvPr/>
        </p:nvSpPr>
        <p:spPr>
          <a:xfrm>
            <a:off x="943200" y="6530760"/>
            <a:ext cx="888480" cy="561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>
              <a:lnSpc>
                <a:spcPct val="100000"/>
              </a:lnSpc>
              <a:spcBef>
                <a:spcPts val="99"/>
              </a:spcBef>
            </a:pPr>
            <a:r>
              <a:rPr b="0" lang="en-US" sz="1800" spc="-21" strike="noStrike">
                <a:latin typeface="Arial"/>
              </a:rPr>
              <a:t>ES&amp;S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2" strike="noStrike">
                <a:latin typeface="Arial"/>
              </a:rPr>
              <a:t>Pollbook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15" name="CustomShape 5"/>
          <p:cNvSpPr/>
          <p:nvPr/>
        </p:nvSpPr>
        <p:spPr>
          <a:xfrm>
            <a:off x="5641200" y="4906440"/>
            <a:ext cx="93888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600" spc="-12" strike="noStrike">
                <a:latin typeface="Arial"/>
              </a:rPr>
              <a:t>redundant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516" name="CustomShape 6"/>
          <p:cNvSpPr/>
          <p:nvPr/>
        </p:nvSpPr>
        <p:spPr>
          <a:xfrm>
            <a:off x="2962800" y="4118400"/>
            <a:ext cx="1017000" cy="835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>
              <a:lnSpc>
                <a:spcPct val="100000"/>
              </a:lnSpc>
              <a:spcBef>
                <a:spcPts val="99"/>
              </a:spcBef>
            </a:pPr>
            <a:r>
              <a:rPr b="0" lang="en-US" sz="1800" spc="-12" strike="noStrike">
                <a:latin typeface="Arial"/>
              </a:rPr>
              <a:t>IBR600C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800" spc="-12" strike="noStrike">
                <a:latin typeface="Arial"/>
              </a:rPr>
              <a:t>Router</a:t>
            </a:r>
            <a:r>
              <a:rPr b="0" lang="en-US" sz="1800" spc="49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&amp; </a:t>
            </a:r>
            <a:r>
              <a:rPr b="0" lang="en-US" sz="1800" spc="-12" strike="noStrike">
                <a:latin typeface="Arial"/>
              </a:rPr>
              <a:t>Firewall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517" name="object 15" descr=""/>
          <p:cNvPicPr/>
          <p:nvPr/>
        </p:nvPicPr>
        <p:blipFill>
          <a:blip r:embed="rId8"/>
          <a:stretch/>
        </p:blipFill>
        <p:spPr>
          <a:xfrm>
            <a:off x="631080" y="3431880"/>
            <a:ext cx="1506960" cy="1453680"/>
          </a:xfrm>
          <a:prstGeom prst="rect">
            <a:avLst/>
          </a:prstGeom>
          <a:ln>
            <a:noFill/>
          </a:ln>
        </p:spPr>
      </p:pic>
      <p:sp>
        <p:nvSpPr>
          <p:cNvPr id="518" name="CustomShape 7"/>
          <p:cNvSpPr/>
          <p:nvPr/>
        </p:nvSpPr>
        <p:spPr>
          <a:xfrm>
            <a:off x="887040" y="2745360"/>
            <a:ext cx="97812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>
              <a:lnSpc>
                <a:spcPct val="100000"/>
              </a:lnSpc>
              <a:spcBef>
                <a:spcPts val="99"/>
              </a:spcBef>
            </a:pPr>
            <a:r>
              <a:rPr b="0" lang="en-US" sz="1800" spc="-12" strike="noStrike">
                <a:latin typeface="Arial"/>
              </a:rPr>
              <a:t>Tabulator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19" name="CustomShape 8"/>
          <p:cNvSpPr/>
          <p:nvPr/>
        </p:nvSpPr>
        <p:spPr>
          <a:xfrm>
            <a:off x="929520" y="4575600"/>
            <a:ext cx="622080" cy="561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>
              <a:lnSpc>
                <a:spcPct val="100000"/>
              </a:lnSpc>
              <a:spcBef>
                <a:spcPts val="99"/>
              </a:spcBef>
            </a:pPr>
            <a:r>
              <a:rPr b="0" lang="en-US" sz="1800" spc="-21" strike="noStrike">
                <a:latin typeface="Arial"/>
              </a:rPr>
              <a:t>ES&amp;S </a:t>
            </a:r>
            <a:r>
              <a:rPr b="0" lang="en-US" sz="1800" spc="-26" strike="noStrike">
                <a:latin typeface="Arial"/>
              </a:rPr>
              <a:t>BMD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520" name="Group 9"/>
          <p:cNvGrpSpPr/>
          <p:nvPr/>
        </p:nvGrpSpPr>
        <p:grpSpPr>
          <a:xfrm>
            <a:off x="2042280" y="1251360"/>
            <a:ext cx="1186560" cy="5190480"/>
            <a:chOff x="2042280" y="1251360"/>
            <a:chExt cx="1186560" cy="5190480"/>
          </a:xfrm>
        </p:grpSpPr>
        <p:sp>
          <p:nvSpPr>
            <p:cNvPr id="521" name="CustomShape 10"/>
            <p:cNvSpPr/>
            <p:nvPr/>
          </p:nvSpPr>
          <p:spPr>
            <a:xfrm>
              <a:off x="2182320" y="1251360"/>
              <a:ext cx="958320" cy="3979080"/>
            </a:xfrm>
            <a:custGeom>
              <a:avLst/>
              <a:gdLst/>
              <a:ahLst/>
              <a:rect l="l" t="t" r="r" b="b"/>
              <a:pathLst>
                <a:path w="958850" h="3979545">
                  <a:moveTo>
                    <a:pt x="71628" y="54864"/>
                  </a:moveTo>
                  <a:lnTo>
                    <a:pt x="69799" y="53340"/>
                  </a:lnTo>
                  <a:lnTo>
                    <a:pt x="6096" y="0"/>
                  </a:lnTo>
                  <a:lnTo>
                    <a:pt x="0" y="85344"/>
                  </a:lnTo>
                  <a:lnTo>
                    <a:pt x="35814" y="70104"/>
                  </a:lnTo>
                  <a:lnTo>
                    <a:pt x="71628" y="54864"/>
                  </a:lnTo>
                  <a:close/>
                  <a:moveTo>
                    <a:pt x="77724" y="160020"/>
                  </a:moveTo>
                  <a:lnTo>
                    <a:pt x="53340" y="99060"/>
                  </a:lnTo>
                  <a:lnTo>
                    <a:pt x="50292" y="96012"/>
                  </a:lnTo>
                  <a:lnTo>
                    <a:pt x="47244" y="96012"/>
                  </a:lnTo>
                  <a:lnTo>
                    <a:pt x="44196" y="99060"/>
                  </a:lnTo>
                  <a:lnTo>
                    <a:pt x="44196" y="102108"/>
                  </a:lnTo>
                  <a:lnTo>
                    <a:pt x="70104" y="163068"/>
                  </a:lnTo>
                  <a:lnTo>
                    <a:pt x="71628" y="166116"/>
                  </a:lnTo>
                  <a:lnTo>
                    <a:pt x="76200" y="166116"/>
                  </a:lnTo>
                  <a:lnTo>
                    <a:pt x="77724" y="163068"/>
                  </a:lnTo>
                  <a:lnTo>
                    <a:pt x="77724" y="160020"/>
                  </a:lnTo>
                  <a:close/>
                  <a:moveTo>
                    <a:pt x="118872" y="257556"/>
                  </a:moveTo>
                  <a:lnTo>
                    <a:pt x="92964" y="195072"/>
                  </a:lnTo>
                  <a:lnTo>
                    <a:pt x="86868" y="192024"/>
                  </a:lnTo>
                  <a:lnTo>
                    <a:pt x="83820" y="195072"/>
                  </a:lnTo>
                  <a:lnTo>
                    <a:pt x="83820" y="199644"/>
                  </a:lnTo>
                  <a:lnTo>
                    <a:pt x="109728" y="260604"/>
                  </a:lnTo>
                  <a:lnTo>
                    <a:pt x="112776" y="263652"/>
                  </a:lnTo>
                  <a:lnTo>
                    <a:pt x="115824" y="263652"/>
                  </a:lnTo>
                  <a:lnTo>
                    <a:pt x="118872" y="260604"/>
                  </a:lnTo>
                  <a:lnTo>
                    <a:pt x="118872" y="257556"/>
                  </a:lnTo>
                  <a:close/>
                  <a:moveTo>
                    <a:pt x="158496" y="353568"/>
                  </a:moveTo>
                  <a:lnTo>
                    <a:pt x="132588" y="292608"/>
                  </a:lnTo>
                  <a:lnTo>
                    <a:pt x="129540" y="289560"/>
                  </a:lnTo>
                  <a:lnTo>
                    <a:pt x="126492" y="289560"/>
                  </a:lnTo>
                  <a:lnTo>
                    <a:pt x="123444" y="292608"/>
                  </a:lnTo>
                  <a:lnTo>
                    <a:pt x="123444" y="295656"/>
                  </a:lnTo>
                  <a:lnTo>
                    <a:pt x="149352" y="358140"/>
                  </a:lnTo>
                  <a:lnTo>
                    <a:pt x="152400" y="359664"/>
                  </a:lnTo>
                  <a:lnTo>
                    <a:pt x="155448" y="359664"/>
                  </a:lnTo>
                  <a:lnTo>
                    <a:pt x="158496" y="358140"/>
                  </a:lnTo>
                  <a:lnTo>
                    <a:pt x="158496" y="353568"/>
                  </a:lnTo>
                  <a:close/>
                  <a:moveTo>
                    <a:pt x="198120" y="451104"/>
                  </a:moveTo>
                  <a:lnTo>
                    <a:pt x="172212" y="388620"/>
                  </a:lnTo>
                  <a:lnTo>
                    <a:pt x="170688" y="387096"/>
                  </a:lnTo>
                  <a:lnTo>
                    <a:pt x="166116" y="387096"/>
                  </a:lnTo>
                  <a:lnTo>
                    <a:pt x="164592" y="388620"/>
                  </a:lnTo>
                  <a:lnTo>
                    <a:pt x="164592" y="393192"/>
                  </a:lnTo>
                  <a:lnTo>
                    <a:pt x="188976" y="454152"/>
                  </a:lnTo>
                  <a:lnTo>
                    <a:pt x="192024" y="457200"/>
                  </a:lnTo>
                  <a:lnTo>
                    <a:pt x="195072" y="457200"/>
                  </a:lnTo>
                  <a:lnTo>
                    <a:pt x="198120" y="454152"/>
                  </a:lnTo>
                  <a:lnTo>
                    <a:pt x="198120" y="451104"/>
                  </a:lnTo>
                  <a:close/>
                  <a:moveTo>
                    <a:pt x="214871" y="3927348"/>
                  </a:moveTo>
                  <a:lnTo>
                    <a:pt x="205524" y="3922776"/>
                  </a:lnTo>
                  <a:lnTo>
                    <a:pt x="184797" y="3912641"/>
                  </a:lnTo>
                  <a:lnTo>
                    <a:pt x="210299" y="3860292"/>
                  </a:lnTo>
                  <a:lnTo>
                    <a:pt x="210299" y="3857244"/>
                  </a:lnTo>
                  <a:lnTo>
                    <a:pt x="208775" y="3854196"/>
                  </a:lnTo>
                  <a:lnTo>
                    <a:pt x="204203" y="3854196"/>
                  </a:lnTo>
                  <a:lnTo>
                    <a:pt x="202679" y="3855720"/>
                  </a:lnTo>
                  <a:lnTo>
                    <a:pt x="175755" y="3908221"/>
                  </a:lnTo>
                  <a:lnTo>
                    <a:pt x="146291" y="3893820"/>
                  </a:lnTo>
                  <a:lnTo>
                    <a:pt x="146291" y="3979164"/>
                  </a:lnTo>
                  <a:lnTo>
                    <a:pt x="214871" y="3927348"/>
                  </a:lnTo>
                  <a:close/>
                  <a:moveTo>
                    <a:pt x="237744" y="547116"/>
                  </a:moveTo>
                  <a:lnTo>
                    <a:pt x="213360" y="486156"/>
                  </a:lnTo>
                  <a:lnTo>
                    <a:pt x="210312" y="483108"/>
                  </a:lnTo>
                  <a:lnTo>
                    <a:pt x="207264" y="483108"/>
                  </a:lnTo>
                  <a:lnTo>
                    <a:pt x="204216" y="486156"/>
                  </a:lnTo>
                  <a:lnTo>
                    <a:pt x="204216" y="489204"/>
                  </a:lnTo>
                  <a:lnTo>
                    <a:pt x="230124" y="551688"/>
                  </a:lnTo>
                  <a:lnTo>
                    <a:pt x="231648" y="553212"/>
                  </a:lnTo>
                  <a:lnTo>
                    <a:pt x="236220" y="553212"/>
                  </a:lnTo>
                  <a:lnTo>
                    <a:pt x="237744" y="551688"/>
                  </a:lnTo>
                  <a:lnTo>
                    <a:pt x="237744" y="547116"/>
                  </a:lnTo>
                  <a:close/>
                  <a:moveTo>
                    <a:pt x="257543" y="3762756"/>
                  </a:moveTo>
                  <a:lnTo>
                    <a:pt x="254495" y="3759708"/>
                  </a:lnTo>
                  <a:lnTo>
                    <a:pt x="251447" y="3759708"/>
                  </a:lnTo>
                  <a:lnTo>
                    <a:pt x="248399" y="3761232"/>
                  </a:lnTo>
                  <a:lnTo>
                    <a:pt x="219443" y="3822192"/>
                  </a:lnTo>
                  <a:lnTo>
                    <a:pt x="217919" y="3825240"/>
                  </a:lnTo>
                  <a:lnTo>
                    <a:pt x="220967" y="3828288"/>
                  </a:lnTo>
                  <a:lnTo>
                    <a:pt x="224015" y="3828288"/>
                  </a:lnTo>
                  <a:lnTo>
                    <a:pt x="227063" y="3826764"/>
                  </a:lnTo>
                  <a:lnTo>
                    <a:pt x="257543" y="3765804"/>
                  </a:lnTo>
                  <a:lnTo>
                    <a:pt x="257543" y="3762756"/>
                  </a:lnTo>
                  <a:close/>
                  <a:moveTo>
                    <a:pt x="278892" y="644652"/>
                  </a:moveTo>
                  <a:lnTo>
                    <a:pt x="252984" y="582168"/>
                  </a:lnTo>
                  <a:lnTo>
                    <a:pt x="249936" y="580644"/>
                  </a:lnTo>
                  <a:lnTo>
                    <a:pt x="246888" y="580644"/>
                  </a:lnTo>
                  <a:lnTo>
                    <a:pt x="243840" y="582168"/>
                  </a:lnTo>
                  <a:lnTo>
                    <a:pt x="243840" y="586740"/>
                  </a:lnTo>
                  <a:lnTo>
                    <a:pt x="269748" y="647700"/>
                  </a:lnTo>
                  <a:lnTo>
                    <a:pt x="272796" y="650748"/>
                  </a:lnTo>
                  <a:lnTo>
                    <a:pt x="275844" y="650748"/>
                  </a:lnTo>
                  <a:lnTo>
                    <a:pt x="278892" y="647700"/>
                  </a:lnTo>
                  <a:lnTo>
                    <a:pt x="278892" y="644652"/>
                  </a:lnTo>
                  <a:close/>
                  <a:moveTo>
                    <a:pt x="303263" y="3668268"/>
                  </a:moveTo>
                  <a:lnTo>
                    <a:pt x="300215" y="3665220"/>
                  </a:lnTo>
                  <a:lnTo>
                    <a:pt x="297167" y="3665220"/>
                  </a:lnTo>
                  <a:lnTo>
                    <a:pt x="294119" y="3668268"/>
                  </a:lnTo>
                  <a:lnTo>
                    <a:pt x="265163" y="3727704"/>
                  </a:lnTo>
                  <a:lnTo>
                    <a:pt x="265163" y="3730752"/>
                  </a:lnTo>
                  <a:lnTo>
                    <a:pt x="266687" y="3733800"/>
                  </a:lnTo>
                  <a:lnTo>
                    <a:pt x="271259" y="3733800"/>
                  </a:lnTo>
                  <a:lnTo>
                    <a:pt x="274307" y="3732276"/>
                  </a:lnTo>
                  <a:lnTo>
                    <a:pt x="303263" y="3672840"/>
                  </a:lnTo>
                  <a:lnTo>
                    <a:pt x="303263" y="3668268"/>
                  </a:lnTo>
                  <a:close/>
                  <a:moveTo>
                    <a:pt x="318516" y="740664"/>
                  </a:moveTo>
                  <a:lnTo>
                    <a:pt x="292608" y="679704"/>
                  </a:lnTo>
                  <a:lnTo>
                    <a:pt x="291084" y="676656"/>
                  </a:lnTo>
                  <a:lnTo>
                    <a:pt x="286512" y="676656"/>
                  </a:lnTo>
                  <a:lnTo>
                    <a:pt x="283464" y="682752"/>
                  </a:lnTo>
                  <a:lnTo>
                    <a:pt x="309372" y="745236"/>
                  </a:lnTo>
                  <a:lnTo>
                    <a:pt x="312420" y="746760"/>
                  </a:lnTo>
                  <a:lnTo>
                    <a:pt x="315468" y="746760"/>
                  </a:lnTo>
                  <a:lnTo>
                    <a:pt x="318516" y="745236"/>
                  </a:lnTo>
                  <a:lnTo>
                    <a:pt x="318516" y="740664"/>
                  </a:lnTo>
                  <a:close/>
                  <a:moveTo>
                    <a:pt x="348983" y="3573780"/>
                  </a:moveTo>
                  <a:lnTo>
                    <a:pt x="347459" y="3572256"/>
                  </a:lnTo>
                  <a:lnTo>
                    <a:pt x="342887" y="3572256"/>
                  </a:lnTo>
                  <a:lnTo>
                    <a:pt x="341363" y="3573780"/>
                  </a:lnTo>
                  <a:lnTo>
                    <a:pt x="310883" y="3633216"/>
                  </a:lnTo>
                  <a:lnTo>
                    <a:pt x="310883" y="3637788"/>
                  </a:lnTo>
                  <a:lnTo>
                    <a:pt x="313931" y="3640836"/>
                  </a:lnTo>
                  <a:lnTo>
                    <a:pt x="316979" y="3640836"/>
                  </a:lnTo>
                  <a:lnTo>
                    <a:pt x="320027" y="3637788"/>
                  </a:lnTo>
                  <a:lnTo>
                    <a:pt x="348983" y="3578352"/>
                  </a:lnTo>
                  <a:lnTo>
                    <a:pt x="348983" y="3573780"/>
                  </a:lnTo>
                  <a:close/>
                  <a:moveTo>
                    <a:pt x="358140" y="838200"/>
                  </a:moveTo>
                  <a:lnTo>
                    <a:pt x="332232" y="775716"/>
                  </a:lnTo>
                  <a:lnTo>
                    <a:pt x="330708" y="774192"/>
                  </a:lnTo>
                  <a:lnTo>
                    <a:pt x="326136" y="774192"/>
                  </a:lnTo>
                  <a:lnTo>
                    <a:pt x="324612" y="775716"/>
                  </a:lnTo>
                  <a:lnTo>
                    <a:pt x="324612" y="780288"/>
                  </a:lnTo>
                  <a:lnTo>
                    <a:pt x="348996" y="841248"/>
                  </a:lnTo>
                  <a:lnTo>
                    <a:pt x="352044" y="844296"/>
                  </a:lnTo>
                  <a:lnTo>
                    <a:pt x="356616" y="844296"/>
                  </a:lnTo>
                  <a:lnTo>
                    <a:pt x="358140" y="841248"/>
                  </a:lnTo>
                  <a:lnTo>
                    <a:pt x="358140" y="838200"/>
                  </a:lnTo>
                  <a:close/>
                  <a:moveTo>
                    <a:pt x="396227" y="3480816"/>
                  </a:moveTo>
                  <a:lnTo>
                    <a:pt x="393179" y="3477768"/>
                  </a:lnTo>
                  <a:lnTo>
                    <a:pt x="390131" y="3477768"/>
                  </a:lnTo>
                  <a:lnTo>
                    <a:pt x="387083" y="3479292"/>
                  </a:lnTo>
                  <a:lnTo>
                    <a:pt x="358127" y="3540252"/>
                  </a:lnTo>
                  <a:lnTo>
                    <a:pt x="358127" y="3543300"/>
                  </a:lnTo>
                  <a:lnTo>
                    <a:pt x="359651" y="3546348"/>
                  </a:lnTo>
                  <a:lnTo>
                    <a:pt x="364223" y="3546348"/>
                  </a:lnTo>
                  <a:lnTo>
                    <a:pt x="365747" y="3543300"/>
                  </a:lnTo>
                  <a:lnTo>
                    <a:pt x="396227" y="3483864"/>
                  </a:lnTo>
                  <a:lnTo>
                    <a:pt x="396227" y="3480816"/>
                  </a:lnTo>
                  <a:close/>
                  <a:moveTo>
                    <a:pt x="397764" y="934212"/>
                  </a:moveTo>
                  <a:lnTo>
                    <a:pt x="373380" y="873252"/>
                  </a:lnTo>
                  <a:lnTo>
                    <a:pt x="370332" y="870204"/>
                  </a:lnTo>
                  <a:lnTo>
                    <a:pt x="367284" y="870204"/>
                  </a:lnTo>
                  <a:lnTo>
                    <a:pt x="364236" y="873252"/>
                  </a:lnTo>
                  <a:lnTo>
                    <a:pt x="364236" y="876300"/>
                  </a:lnTo>
                  <a:lnTo>
                    <a:pt x="390144" y="938784"/>
                  </a:lnTo>
                  <a:lnTo>
                    <a:pt x="391668" y="940308"/>
                  </a:lnTo>
                  <a:lnTo>
                    <a:pt x="396240" y="940308"/>
                  </a:lnTo>
                  <a:lnTo>
                    <a:pt x="397764" y="938784"/>
                  </a:lnTo>
                  <a:lnTo>
                    <a:pt x="397764" y="934212"/>
                  </a:lnTo>
                  <a:close/>
                  <a:moveTo>
                    <a:pt x="438912" y="1031748"/>
                  </a:moveTo>
                  <a:lnTo>
                    <a:pt x="413004" y="969264"/>
                  </a:lnTo>
                  <a:lnTo>
                    <a:pt x="409956" y="967740"/>
                  </a:lnTo>
                  <a:lnTo>
                    <a:pt x="406908" y="967740"/>
                  </a:lnTo>
                  <a:lnTo>
                    <a:pt x="403860" y="969264"/>
                  </a:lnTo>
                  <a:lnTo>
                    <a:pt x="403860" y="973836"/>
                  </a:lnTo>
                  <a:lnTo>
                    <a:pt x="429768" y="1034796"/>
                  </a:lnTo>
                  <a:lnTo>
                    <a:pt x="432816" y="1037844"/>
                  </a:lnTo>
                  <a:lnTo>
                    <a:pt x="435864" y="1037844"/>
                  </a:lnTo>
                  <a:lnTo>
                    <a:pt x="438912" y="1034796"/>
                  </a:lnTo>
                  <a:lnTo>
                    <a:pt x="438912" y="1031748"/>
                  </a:lnTo>
                  <a:close/>
                  <a:moveTo>
                    <a:pt x="441947" y="3386328"/>
                  </a:moveTo>
                  <a:lnTo>
                    <a:pt x="440423" y="3383280"/>
                  </a:lnTo>
                  <a:lnTo>
                    <a:pt x="435851" y="3383280"/>
                  </a:lnTo>
                  <a:lnTo>
                    <a:pt x="432803" y="3386328"/>
                  </a:lnTo>
                  <a:lnTo>
                    <a:pt x="403847" y="3445764"/>
                  </a:lnTo>
                  <a:lnTo>
                    <a:pt x="403847" y="3448812"/>
                  </a:lnTo>
                  <a:lnTo>
                    <a:pt x="405371" y="3451860"/>
                  </a:lnTo>
                  <a:lnTo>
                    <a:pt x="409943" y="3451860"/>
                  </a:lnTo>
                  <a:lnTo>
                    <a:pt x="412991" y="3450336"/>
                  </a:lnTo>
                  <a:lnTo>
                    <a:pt x="441947" y="3390900"/>
                  </a:lnTo>
                  <a:lnTo>
                    <a:pt x="441947" y="3386328"/>
                  </a:lnTo>
                  <a:close/>
                  <a:moveTo>
                    <a:pt x="478536" y="1127760"/>
                  </a:moveTo>
                  <a:lnTo>
                    <a:pt x="452628" y="1066800"/>
                  </a:lnTo>
                  <a:lnTo>
                    <a:pt x="451104" y="1063752"/>
                  </a:lnTo>
                  <a:lnTo>
                    <a:pt x="446532" y="1063752"/>
                  </a:lnTo>
                  <a:lnTo>
                    <a:pt x="445008" y="1066800"/>
                  </a:lnTo>
                  <a:lnTo>
                    <a:pt x="445008" y="1069848"/>
                  </a:lnTo>
                  <a:lnTo>
                    <a:pt x="469392" y="1132332"/>
                  </a:lnTo>
                  <a:lnTo>
                    <a:pt x="472440" y="1133856"/>
                  </a:lnTo>
                  <a:lnTo>
                    <a:pt x="475488" y="1133856"/>
                  </a:lnTo>
                  <a:lnTo>
                    <a:pt x="478536" y="1132332"/>
                  </a:lnTo>
                  <a:lnTo>
                    <a:pt x="478536" y="1127760"/>
                  </a:lnTo>
                  <a:close/>
                  <a:moveTo>
                    <a:pt x="487667" y="3291840"/>
                  </a:moveTo>
                  <a:lnTo>
                    <a:pt x="486143" y="3290316"/>
                  </a:lnTo>
                  <a:lnTo>
                    <a:pt x="481571" y="3290316"/>
                  </a:lnTo>
                  <a:lnTo>
                    <a:pt x="480047" y="3291840"/>
                  </a:lnTo>
                  <a:lnTo>
                    <a:pt x="449567" y="3351276"/>
                  </a:lnTo>
                  <a:lnTo>
                    <a:pt x="449567" y="3355848"/>
                  </a:lnTo>
                  <a:lnTo>
                    <a:pt x="452615" y="3358896"/>
                  </a:lnTo>
                  <a:lnTo>
                    <a:pt x="455663" y="3358896"/>
                  </a:lnTo>
                  <a:lnTo>
                    <a:pt x="458711" y="3355848"/>
                  </a:lnTo>
                  <a:lnTo>
                    <a:pt x="487667" y="3296412"/>
                  </a:lnTo>
                  <a:lnTo>
                    <a:pt x="487667" y="3291840"/>
                  </a:lnTo>
                  <a:close/>
                  <a:moveTo>
                    <a:pt x="518160" y="1225296"/>
                  </a:moveTo>
                  <a:lnTo>
                    <a:pt x="493776" y="1162812"/>
                  </a:lnTo>
                  <a:lnTo>
                    <a:pt x="490728" y="1161288"/>
                  </a:lnTo>
                  <a:lnTo>
                    <a:pt x="486156" y="1161288"/>
                  </a:lnTo>
                  <a:lnTo>
                    <a:pt x="484632" y="1164336"/>
                  </a:lnTo>
                  <a:lnTo>
                    <a:pt x="484632" y="1167384"/>
                  </a:lnTo>
                  <a:lnTo>
                    <a:pt x="509016" y="1228344"/>
                  </a:lnTo>
                  <a:lnTo>
                    <a:pt x="512064" y="1231392"/>
                  </a:lnTo>
                  <a:lnTo>
                    <a:pt x="516636" y="1231392"/>
                  </a:lnTo>
                  <a:lnTo>
                    <a:pt x="518160" y="1228344"/>
                  </a:lnTo>
                  <a:lnTo>
                    <a:pt x="518160" y="1225296"/>
                  </a:lnTo>
                  <a:close/>
                  <a:moveTo>
                    <a:pt x="534911" y="3198876"/>
                  </a:moveTo>
                  <a:lnTo>
                    <a:pt x="531863" y="3195828"/>
                  </a:lnTo>
                  <a:lnTo>
                    <a:pt x="528815" y="3195828"/>
                  </a:lnTo>
                  <a:lnTo>
                    <a:pt x="525767" y="3197352"/>
                  </a:lnTo>
                  <a:lnTo>
                    <a:pt x="496811" y="3258312"/>
                  </a:lnTo>
                  <a:lnTo>
                    <a:pt x="496811" y="3261360"/>
                  </a:lnTo>
                  <a:lnTo>
                    <a:pt x="498335" y="3264408"/>
                  </a:lnTo>
                  <a:lnTo>
                    <a:pt x="502907" y="3264408"/>
                  </a:lnTo>
                  <a:lnTo>
                    <a:pt x="504431" y="3261360"/>
                  </a:lnTo>
                  <a:lnTo>
                    <a:pt x="534911" y="3201924"/>
                  </a:lnTo>
                  <a:lnTo>
                    <a:pt x="534911" y="3198876"/>
                  </a:lnTo>
                  <a:close/>
                  <a:moveTo>
                    <a:pt x="559308" y="1321308"/>
                  </a:moveTo>
                  <a:lnTo>
                    <a:pt x="533400" y="1260348"/>
                  </a:lnTo>
                  <a:lnTo>
                    <a:pt x="530352" y="1257300"/>
                  </a:lnTo>
                  <a:lnTo>
                    <a:pt x="527304" y="1257300"/>
                  </a:lnTo>
                  <a:lnTo>
                    <a:pt x="524256" y="1260348"/>
                  </a:lnTo>
                  <a:lnTo>
                    <a:pt x="524256" y="1263396"/>
                  </a:lnTo>
                  <a:lnTo>
                    <a:pt x="550164" y="1325880"/>
                  </a:lnTo>
                  <a:lnTo>
                    <a:pt x="553212" y="1328928"/>
                  </a:lnTo>
                  <a:lnTo>
                    <a:pt x="556260" y="1328928"/>
                  </a:lnTo>
                  <a:lnTo>
                    <a:pt x="559308" y="1325880"/>
                  </a:lnTo>
                  <a:lnTo>
                    <a:pt x="559308" y="1321308"/>
                  </a:lnTo>
                  <a:close/>
                  <a:moveTo>
                    <a:pt x="580631" y="3104388"/>
                  </a:moveTo>
                  <a:lnTo>
                    <a:pt x="579107" y="3101340"/>
                  </a:lnTo>
                  <a:lnTo>
                    <a:pt x="574535" y="3101340"/>
                  </a:lnTo>
                  <a:lnTo>
                    <a:pt x="571487" y="3104388"/>
                  </a:lnTo>
                  <a:lnTo>
                    <a:pt x="542531" y="3163824"/>
                  </a:lnTo>
                  <a:lnTo>
                    <a:pt x="542531" y="3166872"/>
                  </a:lnTo>
                  <a:lnTo>
                    <a:pt x="545579" y="3169920"/>
                  </a:lnTo>
                  <a:lnTo>
                    <a:pt x="548627" y="3169920"/>
                  </a:lnTo>
                  <a:lnTo>
                    <a:pt x="551675" y="3168396"/>
                  </a:lnTo>
                  <a:lnTo>
                    <a:pt x="580631" y="3107436"/>
                  </a:lnTo>
                  <a:lnTo>
                    <a:pt x="580631" y="3104388"/>
                  </a:lnTo>
                  <a:close/>
                  <a:moveTo>
                    <a:pt x="598932" y="1418844"/>
                  </a:moveTo>
                  <a:lnTo>
                    <a:pt x="573024" y="1357884"/>
                  </a:lnTo>
                  <a:lnTo>
                    <a:pt x="569976" y="1354836"/>
                  </a:lnTo>
                  <a:lnTo>
                    <a:pt x="566928" y="1354836"/>
                  </a:lnTo>
                  <a:lnTo>
                    <a:pt x="563880" y="1357884"/>
                  </a:lnTo>
                  <a:lnTo>
                    <a:pt x="563880" y="1360932"/>
                  </a:lnTo>
                  <a:lnTo>
                    <a:pt x="589788" y="1421892"/>
                  </a:lnTo>
                  <a:lnTo>
                    <a:pt x="592836" y="1424940"/>
                  </a:lnTo>
                  <a:lnTo>
                    <a:pt x="595884" y="1424940"/>
                  </a:lnTo>
                  <a:lnTo>
                    <a:pt x="598932" y="1421892"/>
                  </a:lnTo>
                  <a:lnTo>
                    <a:pt x="598932" y="1418844"/>
                  </a:lnTo>
                  <a:close/>
                  <a:moveTo>
                    <a:pt x="627875" y="3009900"/>
                  </a:moveTo>
                  <a:lnTo>
                    <a:pt x="621779" y="3006852"/>
                  </a:lnTo>
                  <a:lnTo>
                    <a:pt x="618731" y="3009900"/>
                  </a:lnTo>
                  <a:lnTo>
                    <a:pt x="588251" y="3069336"/>
                  </a:lnTo>
                  <a:lnTo>
                    <a:pt x="588251" y="3073908"/>
                  </a:lnTo>
                  <a:lnTo>
                    <a:pt x="594347" y="3076956"/>
                  </a:lnTo>
                  <a:lnTo>
                    <a:pt x="597395" y="3073908"/>
                  </a:lnTo>
                  <a:lnTo>
                    <a:pt x="626351" y="3014472"/>
                  </a:lnTo>
                  <a:lnTo>
                    <a:pt x="627875" y="3009900"/>
                  </a:lnTo>
                  <a:close/>
                  <a:moveTo>
                    <a:pt x="638556" y="1516380"/>
                  </a:moveTo>
                  <a:lnTo>
                    <a:pt x="612648" y="1453896"/>
                  </a:lnTo>
                  <a:lnTo>
                    <a:pt x="611124" y="1450848"/>
                  </a:lnTo>
                  <a:lnTo>
                    <a:pt x="606552" y="1450848"/>
                  </a:lnTo>
                  <a:lnTo>
                    <a:pt x="605028" y="1453896"/>
                  </a:lnTo>
                  <a:lnTo>
                    <a:pt x="605028" y="1456944"/>
                  </a:lnTo>
                  <a:lnTo>
                    <a:pt x="629412" y="1519428"/>
                  </a:lnTo>
                  <a:lnTo>
                    <a:pt x="632460" y="1522476"/>
                  </a:lnTo>
                  <a:lnTo>
                    <a:pt x="635508" y="1522476"/>
                  </a:lnTo>
                  <a:lnTo>
                    <a:pt x="638556" y="1519428"/>
                  </a:lnTo>
                  <a:lnTo>
                    <a:pt x="638556" y="1516380"/>
                  </a:lnTo>
                  <a:close/>
                  <a:moveTo>
                    <a:pt x="673595" y="2916936"/>
                  </a:moveTo>
                  <a:lnTo>
                    <a:pt x="670547" y="2913888"/>
                  </a:lnTo>
                  <a:lnTo>
                    <a:pt x="667499" y="2913888"/>
                  </a:lnTo>
                  <a:lnTo>
                    <a:pt x="664451" y="2915412"/>
                  </a:lnTo>
                  <a:lnTo>
                    <a:pt x="635495" y="2976372"/>
                  </a:lnTo>
                  <a:lnTo>
                    <a:pt x="635495" y="2979420"/>
                  </a:lnTo>
                  <a:lnTo>
                    <a:pt x="637019" y="2982468"/>
                  </a:lnTo>
                  <a:lnTo>
                    <a:pt x="641591" y="2982468"/>
                  </a:lnTo>
                  <a:lnTo>
                    <a:pt x="643115" y="2979420"/>
                  </a:lnTo>
                  <a:lnTo>
                    <a:pt x="673595" y="2919984"/>
                  </a:lnTo>
                  <a:lnTo>
                    <a:pt x="673595" y="2916936"/>
                  </a:lnTo>
                  <a:close/>
                  <a:moveTo>
                    <a:pt x="678180" y="1612392"/>
                  </a:moveTo>
                  <a:lnTo>
                    <a:pt x="653796" y="1551432"/>
                  </a:lnTo>
                  <a:lnTo>
                    <a:pt x="650748" y="1548384"/>
                  </a:lnTo>
                  <a:lnTo>
                    <a:pt x="647700" y="1548384"/>
                  </a:lnTo>
                  <a:lnTo>
                    <a:pt x="644652" y="1551432"/>
                  </a:lnTo>
                  <a:lnTo>
                    <a:pt x="644652" y="1554480"/>
                  </a:lnTo>
                  <a:lnTo>
                    <a:pt x="670560" y="1615440"/>
                  </a:lnTo>
                  <a:lnTo>
                    <a:pt x="672084" y="1618488"/>
                  </a:lnTo>
                  <a:lnTo>
                    <a:pt x="676656" y="1618488"/>
                  </a:lnTo>
                  <a:lnTo>
                    <a:pt x="678180" y="1615440"/>
                  </a:lnTo>
                  <a:lnTo>
                    <a:pt x="678180" y="1612392"/>
                  </a:lnTo>
                  <a:close/>
                  <a:moveTo>
                    <a:pt x="719315" y="2822448"/>
                  </a:moveTo>
                  <a:lnTo>
                    <a:pt x="717791" y="2819400"/>
                  </a:lnTo>
                  <a:lnTo>
                    <a:pt x="713219" y="2819400"/>
                  </a:lnTo>
                  <a:lnTo>
                    <a:pt x="711695" y="2822448"/>
                  </a:lnTo>
                  <a:lnTo>
                    <a:pt x="681215" y="2881884"/>
                  </a:lnTo>
                  <a:lnTo>
                    <a:pt x="681215" y="2884932"/>
                  </a:lnTo>
                  <a:lnTo>
                    <a:pt x="684263" y="2887980"/>
                  </a:lnTo>
                  <a:lnTo>
                    <a:pt x="687311" y="2887980"/>
                  </a:lnTo>
                  <a:lnTo>
                    <a:pt x="690359" y="2886456"/>
                  </a:lnTo>
                  <a:lnTo>
                    <a:pt x="719315" y="2825496"/>
                  </a:lnTo>
                  <a:lnTo>
                    <a:pt x="719315" y="2822448"/>
                  </a:lnTo>
                  <a:close/>
                  <a:moveTo>
                    <a:pt x="719328" y="1709928"/>
                  </a:moveTo>
                  <a:lnTo>
                    <a:pt x="693420" y="1647444"/>
                  </a:lnTo>
                  <a:lnTo>
                    <a:pt x="687324" y="1644396"/>
                  </a:lnTo>
                  <a:lnTo>
                    <a:pt x="684276" y="1647444"/>
                  </a:lnTo>
                  <a:lnTo>
                    <a:pt x="684276" y="1652016"/>
                  </a:lnTo>
                  <a:lnTo>
                    <a:pt x="710184" y="1712976"/>
                  </a:lnTo>
                  <a:lnTo>
                    <a:pt x="713232" y="1716024"/>
                  </a:lnTo>
                  <a:lnTo>
                    <a:pt x="716280" y="1716024"/>
                  </a:lnTo>
                  <a:lnTo>
                    <a:pt x="719328" y="1712976"/>
                  </a:lnTo>
                  <a:lnTo>
                    <a:pt x="719328" y="1709928"/>
                  </a:lnTo>
                  <a:close/>
                  <a:moveTo>
                    <a:pt x="758952" y="1805940"/>
                  </a:moveTo>
                  <a:lnTo>
                    <a:pt x="733044" y="1744980"/>
                  </a:lnTo>
                  <a:lnTo>
                    <a:pt x="731520" y="1741932"/>
                  </a:lnTo>
                  <a:lnTo>
                    <a:pt x="726948" y="1741932"/>
                  </a:lnTo>
                  <a:lnTo>
                    <a:pt x="723900" y="1744980"/>
                  </a:lnTo>
                  <a:lnTo>
                    <a:pt x="723900" y="1748028"/>
                  </a:lnTo>
                  <a:lnTo>
                    <a:pt x="749808" y="1810512"/>
                  </a:lnTo>
                  <a:lnTo>
                    <a:pt x="752856" y="1812036"/>
                  </a:lnTo>
                  <a:lnTo>
                    <a:pt x="755904" y="1812036"/>
                  </a:lnTo>
                  <a:lnTo>
                    <a:pt x="758952" y="1810512"/>
                  </a:lnTo>
                  <a:lnTo>
                    <a:pt x="758952" y="1805940"/>
                  </a:lnTo>
                  <a:close/>
                  <a:moveTo>
                    <a:pt x="766559" y="2727960"/>
                  </a:moveTo>
                  <a:lnTo>
                    <a:pt x="760463" y="2724912"/>
                  </a:lnTo>
                  <a:lnTo>
                    <a:pt x="757415" y="2727960"/>
                  </a:lnTo>
                  <a:lnTo>
                    <a:pt x="728459" y="2787396"/>
                  </a:lnTo>
                  <a:lnTo>
                    <a:pt x="726935" y="2791968"/>
                  </a:lnTo>
                  <a:lnTo>
                    <a:pt x="733031" y="2795016"/>
                  </a:lnTo>
                  <a:lnTo>
                    <a:pt x="736079" y="2791968"/>
                  </a:lnTo>
                  <a:lnTo>
                    <a:pt x="765035" y="2732532"/>
                  </a:lnTo>
                  <a:lnTo>
                    <a:pt x="766559" y="2727960"/>
                  </a:lnTo>
                  <a:close/>
                  <a:moveTo>
                    <a:pt x="798576" y="1903476"/>
                  </a:moveTo>
                  <a:lnTo>
                    <a:pt x="772668" y="1840992"/>
                  </a:lnTo>
                  <a:lnTo>
                    <a:pt x="771144" y="1839468"/>
                  </a:lnTo>
                  <a:lnTo>
                    <a:pt x="766572" y="1839468"/>
                  </a:lnTo>
                  <a:lnTo>
                    <a:pt x="765048" y="1840992"/>
                  </a:lnTo>
                  <a:lnTo>
                    <a:pt x="765048" y="1845564"/>
                  </a:lnTo>
                  <a:lnTo>
                    <a:pt x="789432" y="1906524"/>
                  </a:lnTo>
                  <a:lnTo>
                    <a:pt x="792480" y="1909572"/>
                  </a:lnTo>
                  <a:lnTo>
                    <a:pt x="795528" y="1909572"/>
                  </a:lnTo>
                  <a:lnTo>
                    <a:pt x="798576" y="1906524"/>
                  </a:lnTo>
                  <a:lnTo>
                    <a:pt x="798576" y="1903476"/>
                  </a:lnTo>
                  <a:close/>
                  <a:moveTo>
                    <a:pt x="812279" y="2634996"/>
                  </a:moveTo>
                  <a:lnTo>
                    <a:pt x="809231" y="2631948"/>
                  </a:lnTo>
                  <a:lnTo>
                    <a:pt x="806183" y="2631948"/>
                  </a:lnTo>
                  <a:lnTo>
                    <a:pt x="803135" y="2633472"/>
                  </a:lnTo>
                  <a:lnTo>
                    <a:pt x="774179" y="2694432"/>
                  </a:lnTo>
                  <a:lnTo>
                    <a:pt x="774179" y="2697480"/>
                  </a:lnTo>
                  <a:lnTo>
                    <a:pt x="775703" y="2700528"/>
                  </a:lnTo>
                  <a:lnTo>
                    <a:pt x="780275" y="2700528"/>
                  </a:lnTo>
                  <a:lnTo>
                    <a:pt x="783323" y="2697480"/>
                  </a:lnTo>
                  <a:lnTo>
                    <a:pt x="812279" y="2638044"/>
                  </a:lnTo>
                  <a:lnTo>
                    <a:pt x="812279" y="2634996"/>
                  </a:lnTo>
                  <a:close/>
                  <a:moveTo>
                    <a:pt x="838200" y="1999488"/>
                  </a:moveTo>
                  <a:lnTo>
                    <a:pt x="813816" y="1938528"/>
                  </a:lnTo>
                  <a:lnTo>
                    <a:pt x="810768" y="1935480"/>
                  </a:lnTo>
                  <a:lnTo>
                    <a:pt x="807720" y="1935480"/>
                  </a:lnTo>
                  <a:lnTo>
                    <a:pt x="804672" y="1938528"/>
                  </a:lnTo>
                  <a:lnTo>
                    <a:pt x="804672" y="1941576"/>
                  </a:lnTo>
                  <a:lnTo>
                    <a:pt x="830580" y="2004060"/>
                  </a:lnTo>
                  <a:lnTo>
                    <a:pt x="832104" y="2005584"/>
                  </a:lnTo>
                  <a:lnTo>
                    <a:pt x="836676" y="2005584"/>
                  </a:lnTo>
                  <a:lnTo>
                    <a:pt x="838200" y="2004060"/>
                  </a:lnTo>
                  <a:lnTo>
                    <a:pt x="838200" y="1999488"/>
                  </a:lnTo>
                  <a:close/>
                  <a:moveTo>
                    <a:pt x="857999" y="2540508"/>
                  </a:moveTo>
                  <a:lnTo>
                    <a:pt x="856475" y="2537460"/>
                  </a:lnTo>
                  <a:lnTo>
                    <a:pt x="851903" y="2537460"/>
                  </a:lnTo>
                  <a:lnTo>
                    <a:pt x="850379" y="2540508"/>
                  </a:lnTo>
                  <a:lnTo>
                    <a:pt x="819899" y="2599944"/>
                  </a:lnTo>
                  <a:lnTo>
                    <a:pt x="819899" y="2602992"/>
                  </a:lnTo>
                  <a:lnTo>
                    <a:pt x="822947" y="2606040"/>
                  </a:lnTo>
                  <a:lnTo>
                    <a:pt x="825995" y="2606040"/>
                  </a:lnTo>
                  <a:lnTo>
                    <a:pt x="829043" y="2604516"/>
                  </a:lnTo>
                  <a:lnTo>
                    <a:pt x="857999" y="2543556"/>
                  </a:lnTo>
                  <a:lnTo>
                    <a:pt x="857999" y="2540508"/>
                  </a:lnTo>
                  <a:close/>
                  <a:moveTo>
                    <a:pt x="879348" y="2097024"/>
                  </a:moveTo>
                  <a:lnTo>
                    <a:pt x="853440" y="2034540"/>
                  </a:lnTo>
                  <a:lnTo>
                    <a:pt x="850392" y="2033016"/>
                  </a:lnTo>
                  <a:lnTo>
                    <a:pt x="847344" y="2033016"/>
                  </a:lnTo>
                  <a:lnTo>
                    <a:pt x="844296" y="2034540"/>
                  </a:lnTo>
                  <a:lnTo>
                    <a:pt x="844296" y="2039112"/>
                  </a:lnTo>
                  <a:lnTo>
                    <a:pt x="870204" y="2100072"/>
                  </a:lnTo>
                  <a:lnTo>
                    <a:pt x="873252" y="2103120"/>
                  </a:lnTo>
                  <a:lnTo>
                    <a:pt x="876300" y="2103120"/>
                  </a:lnTo>
                  <a:lnTo>
                    <a:pt x="879348" y="2100072"/>
                  </a:lnTo>
                  <a:lnTo>
                    <a:pt x="879348" y="2097024"/>
                  </a:lnTo>
                  <a:close/>
                  <a:moveTo>
                    <a:pt x="905243" y="2446020"/>
                  </a:moveTo>
                  <a:lnTo>
                    <a:pt x="902195" y="2442972"/>
                  </a:lnTo>
                  <a:lnTo>
                    <a:pt x="899147" y="2442972"/>
                  </a:lnTo>
                  <a:lnTo>
                    <a:pt x="896099" y="2446020"/>
                  </a:lnTo>
                  <a:lnTo>
                    <a:pt x="867143" y="2505456"/>
                  </a:lnTo>
                  <a:lnTo>
                    <a:pt x="867143" y="2510028"/>
                  </a:lnTo>
                  <a:lnTo>
                    <a:pt x="868667" y="2511552"/>
                  </a:lnTo>
                  <a:lnTo>
                    <a:pt x="871715" y="2511552"/>
                  </a:lnTo>
                  <a:lnTo>
                    <a:pt x="874763" y="2510028"/>
                  </a:lnTo>
                  <a:lnTo>
                    <a:pt x="905243" y="2450592"/>
                  </a:lnTo>
                  <a:lnTo>
                    <a:pt x="905243" y="2446020"/>
                  </a:lnTo>
                  <a:close/>
                  <a:moveTo>
                    <a:pt x="918972" y="2193036"/>
                  </a:moveTo>
                  <a:lnTo>
                    <a:pt x="893064" y="2132076"/>
                  </a:lnTo>
                  <a:lnTo>
                    <a:pt x="891540" y="2129028"/>
                  </a:lnTo>
                  <a:lnTo>
                    <a:pt x="886968" y="2129028"/>
                  </a:lnTo>
                  <a:lnTo>
                    <a:pt x="883920" y="2135124"/>
                  </a:lnTo>
                  <a:lnTo>
                    <a:pt x="909828" y="2197608"/>
                  </a:lnTo>
                  <a:lnTo>
                    <a:pt x="912876" y="2199132"/>
                  </a:lnTo>
                  <a:lnTo>
                    <a:pt x="915924" y="2199132"/>
                  </a:lnTo>
                  <a:lnTo>
                    <a:pt x="918972" y="2197608"/>
                  </a:lnTo>
                  <a:lnTo>
                    <a:pt x="918972" y="2193036"/>
                  </a:lnTo>
                  <a:close/>
                  <a:moveTo>
                    <a:pt x="950963" y="2353043"/>
                  </a:moveTo>
                  <a:lnTo>
                    <a:pt x="947915" y="2349995"/>
                  </a:lnTo>
                  <a:lnTo>
                    <a:pt x="944867" y="2349995"/>
                  </a:lnTo>
                  <a:lnTo>
                    <a:pt x="941819" y="2351519"/>
                  </a:lnTo>
                  <a:lnTo>
                    <a:pt x="912863" y="2410968"/>
                  </a:lnTo>
                  <a:lnTo>
                    <a:pt x="912863" y="2415540"/>
                  </a:lnTo>
                  <a:lnTo>
                    <a:pt x="914387" y="2418588"/>
                  </a:lnTo>
                  <a:lnTo>
                    <a:pt x="918959" y="2418588"/>
                  </a:lnTo>
                  <a:lnTo>
                    <a:pt x="922007" y="2415540"/>
                  </a:lnTo>
                  <a:lnTo>
                    <a:pt x="950963" y="2356091"/>
                  </a:lnTo>
                  <a:lnTo>
                    <a:pt x="950963" y="2353043"/>
                  </a:lnTo>
                  <a:close/>
                  <a:moveTo>
                    <a:pt x="958596" y="2290572"/>
                  </a:moveTo>
                  <a:lnTo>
                    <a:pt x="932688" y="2228088"/>
                  </a:lnTo>
                  <a:lnTo>
                    <a:pt x="931164" y="2226564"/>
                  </a:lnTo>
                  <a:lnTo>
                    <a:pt x="926592" y="2226564"/>
                  </a:lnTo>
                  <a:lnTo>
                    <a:pt x="925068" y="2228088"/>
                  </a:lnTo>
                  <a:lnTo>
                    <a:pt x="925068" y="2232660"/>
                  </a:lnTo>
                  <a:lnTo>
                    <a:pt x="949452" y="2293620"/>
                  </a:lnTo>
                  <a:lnTo>
                    <a:pt x="952500" y="2296668"/>
                  </a:lnTo>
                  <a:lnTo>
                    <a:pt x="957072" y="2296668"/>
                  </a:lnTo>
                  <a:lnTo>
                    <a:pt x="958596" y="2293620"/>
                  </a:lnTo>
                  <a:lnTo>
                    <a:pt x="958596" y="22905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22" name="object 20" descr=""/>
            <p:cNvPicPr/>
            <p:nvPr/>
          </p:nvPicPr>
          <p:blipFill>
            <a:blip r:embed="rId9"/>
            <a:stretch/>
          </p:blipFill>
          <p:spPr>
            <a:xfrm>
              <a:off x="2378880" y="5785200"/>
              <a:ext cx="849960" cy="656640"/>
            </a:xfrm>
            <a:prstGeom prst="rect">
              <a:avLst/>
            </a:prstGeom>
            <a:ln>
              <a:noFill/>
            </a:ln>
          </p:spPr>
        </p:pic>
        <p:sp>
          <p:nvSpPr>
            <p:cNvPr id="523" name="CustomShape 11"/>
            <p:cNvSpPr/>
            <p:nvPr/>
          </p:nvSpPr>
          <p:spPr>
            <a:xfrm>
              <a:off x="2042280" y="6054840"/>
              <a:ext cx="361080" cy="360"/>
            </a:xfrm>
            <a:custGeom>
              <a:avLst/>
              <a:gdLst/>
              <a:ahLst/>
              <a:rect l="l" t="t" r="r" b="b"/>
              <a:pathLst>
                <a:path w="361314" h="0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24" name="CustomShape 12"/>
          <p:cNvSpPr/>
          <p:nvPr/>
        </p:nvSpPr>
        <p:spPr>
          <a:xfrm>
            <a:off x="2555640" y="6436440"/>
            <a:ext cx="684000" cy="561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>
              <a:lnSpc>
                <a:spcPct val="100000"/>
              </a:lnSpc>
              <a:spcBef>
                <a:spcPts val="99"/>
              </a:spcBef>
            </a:pPr>
            <a:r>
              <a:rPr b="0" lang="en-US" sz="1800" spc="-21" strike="noStrike">
                <a:latin typeface="Arial"/>
              </a:rPr>
              <a:t>ES&amp;S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2" strike="noStrike">
                <a:latin typeface="Arial"/>
              </a:rPr>
              <a:t>Printer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525" name="Group 13"/>
          <p:cNvGrpSpPr/>
          <p:nvPr/>
        </p:nvGrpSpPr>
        <p:grpSpPr>
          <a:xfrm>
            <a:off x="484560" y="574560"/>
            <a:ext cx="5145120" cy="6661440"/>
            <a:chOff x="484560" y="574560"/>
            <a:chExt cx="5145120" cy="6661440"/>
          </a:xfrm>
        </p:grpSpPr>
        <p:sp>
          <p:nvSpPr>
            <p:cNvPr id="526" name="CustomShape 14"/>
            <p:cNvSpPr/>
            <p:nvPr/>
          </p:nvSpPr>
          <p:spPr>
            <a:xfrm>
              <a:off x="3825360" y="2567880"/>
              <a:ext cx="1804320" cy="2442960"/>
            </a:xfrm>
            <a:custGeom>
              <a:avLst/>
              <a:gdLst/>
              <a:ahLst/>
              <a:rect l="l" t="t" r="r" b="b"/>
              <a:pathLst>
                <a:path w="1804670" h="2443479">
                  <a:moveTo>
                    <a:pt x="77724" y="810768"/>
                  </a:moveTo>
                  <a:lnTo>
                    <a:pt x="7620" y="762000"/>
                  </a:lnTo>
                  <a:lnTo>
                    <a:pt x="10668" y="847344"/>
                  </a:lnTo>
                  <a:lnTo>
                    <a:pt x="39979" y="831367"/>
                  </a:lnTo>
                  <a:lnTo>
                    <a:pt x="60960" y="868680"/>
                  </a:lnTo>
                  <a:lnTo>
                    <a:pt x="64008" y="870204"/>
                  </a:lnTo>
                  <a:lnTo>
                    <a:pt x="68580" y="870204"/>
                  </a:lnTo>
                  <a:lnTo>
                    <a:pt x="70104" y="867156"/>
                  </a:lnTo>
                  <a:lnTo>
                    <a:pt x="70104" y="864108"/>
                  </a:lnTo>
                  <a:lnTo>
                    <a:pt x="48945" y="826477"/>
                  </a:lnTo>
                  <a:lnTo>
                    <a:pt x="72136" y="813816"/>
                  </a:lnTo>
                  <a:lnTo>
                    <a:pt x="77724" y="810768"/>
                  </a:lnTo>
                  <a:close/>
                  <a:moveTo>
                    <a:pt x="82296" y="714768"/>
                  </a:moveTo>
                  <a:lnTo>
                    <a:pt x="68707" y="699528"/>
                  </a:lnTo>
                  <a:lnTo>
                    <a:pt x="57835" y="687336"/>
                  </a:lnTo>
                  <a:lnTo>
                    <a:pt x="32004" y="658380"/>
                  </a:lnTo>
                  <a:lnTo>
                    <a:pt x="0" y="737628"/>
                  </a:lnTo>
                  <a:lnTo>
                    <a:pt x="82296" y="714768"/>
                  </a:lnTo>
                  <a:close/>
                  <a:moveTo>
                    <a:pt x="121920" y="955548"/>
                  </a:moveTo>
                  <a:lnTo>
                    <a:pt x="88392" y="897636"/>
                  </a:lnTo>
                  <a:lnTo>
                    <a:pt x="85344" y="894588"/>
                  </a:lnTo>
                  <a:lnTo>
                    <a:pt x="82296" y="894588"/>
                  </a:lnTo>
                  <a:lnTo>
                    <a:pt x="79248" y="897636"/>
                  </a:lnTo>
                  <a:lnTo>
                    <a:pt x="80772" y="902208"/>
                  </a:lnTo>
                  <a:lnTo>
                    <a:pt x="112776" y="960120"/>
                  </a:lnTo>
                  <a:lnTo>
                    <a:pt x="115824" y="961644"/>
                  </a:lnTo>
                  <a:lnTo>
                    <a:pt x="118872" y="961644"/>
                  </a:lnTo>
                  <a:lnTo>
                    <a:pt x="121920" y="958596"/>
                  </a:lnTo>
                  <a:lnTo>
                    <a:pt x="121920" y="955548"/>
                  </a:lnTo>
                  <a:close/>
                  <a:moveTo>
                    <a:pt x="135636" y="623328"/>
                  </a:moveTo>
                  <a:lnTo>
                    <a:pt x="134112" y="618756"/>
                  </a:lnTo>
                  <a:lnTo>
                    <a:pt x="131064" y="617232"/>
                  </a:lnTo>
                  <a:lnTo>
                    <a:pt x="128016" y="618756"/>
                  </a:lnTo>
                  <a:lnTo>
                    <a:pt x="77724" y="662952"/>
                  </a:lnTo>
                  <a:lnTo>
                    <a:pt x="76200" y="666000"/>
                  </a:lnTo>
                  <a:lnTo>
                    <a:pt x="77724" y="669048"/>
                  </a:lnTo>
                  <a:lnTo>
                    <a:pt x="80772" y="670572"/>
                  </a:lnTo>
                  <a:lnTo>
                    <a:pt x="83820" y="670572"/>
                  </a:lnTo>
                  <a:lnTo>
                    <a:pt x="134112" y="626376"/>
                  </a:lnTo>
                  <a:lnTo>
                    <a:pt x="135636" y="623328"/>
                  </a:lnTo>
                  <a:close/>
                  <a:moveTo>
                    <a:pt x="173736" y="1045464"/>
                  </a:moveTo>
                  <a:lnTo>
                    <a:pt x="140208" y="987552"/>
                  </a:lnTo>
                  <a:lnTo>
                    <a:pt x="137160" y="986028"/>
                  </a:lnTo>
                  <a:lnTo>
                    <a:pt x="134112" y="986028"/>
                  </a:lnTo>
                  <a:lnTo>
                    <a:pt x="131064" y="989076"/>
                  </a:lnTo>
                  <a:lnTo>
                    <a:pt x="132588" y="992124"/>
                  </a:lnTo>
                  <a:lnTo>
                    <a:pt x="164592" y="1051560"/>
                  </a:lnTo>
                  <a:lnTo>
                    <a:pt x="167640" y="1053084"/>
                  </a:lnTo>
                  <a:lnTo>
                    <a:pt x="170688" y="1053084"/>
                  </a:lnTo>
                  <a:lnTo>
                    <a:pt x="173736" y="1050036"/>
                  </a:lnTo>
                  <a:lnTo>
                    <a:pt x="173736" y="1045464"/>
                  </a:lnTo>
                  <a:close/>
                  <a:moveTo>
                    <a:pt x="213360" y="550176"/>
                  </a:moveTo>
                  <a:lnTo>
                    <a:pt x="210312" y="548652"/>
                  </a:lnTo>
                  <a:lnTo>
                    <a:pt x="205740" y="550176"/>
                  </a:lnTo>
                  <a:lnTo>
                    <a:pt x="156972" y="594372"/>
                  </a:lnTo>
                  <a:lnTo>
                    <a:pt x="153924" y="597420"/>
                  </a:lnTo>
                  <a:lnTo>
                    <a:pt x="155448" y="600468"/>
                  </a:lnTo>
                  <a:lnTo>
                    <a:pt x="158496" y="601992"/>
                  </a:lnTo>
                  <a:lnTo>
                    <a:pt x="163068" y="600468"/>
                  </a:lnTo>
                  <a:lnTo>
                    <a:pt x="211836" y="556272"/>
                  </a:lnTo>
                  <a:lnTo>
                    <a:pt x="213360" y="553224"/>
                  </a:lnTo>
                  <a:lnTo>
                    <a:pt x="213360" y="550176"/>
                  </a:lnTo>
                  <a:close/>
                  <a:moveTo>
                    <a:pt x="225552" y="1141476"/>
                  </a:moveTo>
                  <a:lnTo>
                    <a:pt x="224028" y="1136904"/>
                  </a:lnTo>
                  <a:lnTo>
                    <a:pt x="192024" y="1078992"/>
                  </a:lnTo>
                  <a:lnTo>
                    <a:pt x="188976" y="1077468"/>
                  </a:lnTo>
                  <a:lnTo>
                    <a:pt x="185928" y="1077468"/>
                  </a:lnTo>
                  <a:lnTo>
                    <a:pt x="182880" y="1080516"/>
                  </a:lnTo>
                  <a:lnTo>
                    <a:pt x="182880" y="1083564"/>
                  </a:lnTo>
                  <a:lnTo>
                    <a:pt x="216408" y="1141476"/>
                  </a:lnTo>
                  <a:lnTo>
                    <a:pt x="219456" y="1144524"/>
                  </a:lnTo>
                  <a:lnTo>
                    <a:pt x="222504" y="1144524"/>
                  </a:lnTo>
                  <a:lnTo>
                    <a:pt x="225552" y="1141476"/>
                  </a:lnTo>
                  <a:close/>
                  <a:moveTo>
                    <a:pt x="277368" y="1231392"/>
                  </a:moveTo>
                  <a:lnTo>
                    <a:pt x="275844" y="1228344"/>
                  </a:lnTo>
                  <a:lnTo>
                    <a:pt x="243840" y="1170432"/>
                  </a:lnTo>
                  <a:lnTo>
                    <a:pt x="240792" y="1167384"/>
                  </a:lnTo>
                  <a:lnTo>
                    <a:pt x="236220" y="1168908"/>
                  </a:lnTo>
                  <a:lnTo>
                    <a:pt x="234696" y="1171956"/>
                  </a:lnTo>
                  <a:lnTo>
                    <a:pt x="234696" y="1175004"/>
                  </a:lnTo>
                  <a:lnTo>
                    <a:pt x="268224" y="1232916"/>
                  </a:lnTo>
                  <a:lnTo>
                    <a:pt x="271272" y="1235964"/>
                  </a:lnTo>
                  <a:lnTo>
                    <a:pt x="274320" y="1234440"/>
                  </a:lnTo>
                  <a:lnTo>
                    <a:pt x="277368" y="1231392"/>
                  </a:lnTo>
                  <a:close/>
                  <a:moveTo>
                    <a:pt x="292608" y="484644"/>
                  </a:moveTo>
                  <a:lnTo>
                    <a:pt x="291084" y="480072"/>
                  </a:lnTo>
                  <a:lnTo>
                    <a:pt x="288036" y="478548"/>
                  </a:lnTo>
                  <a:lnTo>
                    <a:pt x="284988" y="480072"/>
                  </a:lnTo>
                  <a:lnTo>
                    <a:pt x="234696" y="524268"/>
                  </a:lnTo>
                  <a:lnTo>
                    <a:pt x="233172" y="527316"/>
                  </a:lnTo>
                  <a:lnTo>
                    <a:pt x="234696" y="530364"/>
                  </a:lnTo>
                  <a:lnTo>
                    <a:pt x="237744" y="533412"/>
                  </a:lnTo>
                  <a:lnTo>
                    <a:pt x="240792" y="531888"/>
                  </a:lnTo>
                  <a:lnTo>
                    <a:pt x="291084" y="487692"/>
                  </a:lnTo>
                  <a:lnTo>
                    <a:pt x="292608" y="484644"/>
                  </a:lnTo>
                  <a:close/>
                  <a:moveTo>
                    <a:pt x="327660" y="1319784"/>
                  </a:moveTo>
                  <a:lnTo>
                    <a:pt x="295656" y="1261872"/>
                  </a:lnTo>
                  <a:lnTo>
                    <a:pt x="292608" y="1258824"/>
                  </a:lnTo>
                  <a:lnTo>
                    <a:pt x="288036" y="1260348"/>
                  </a:lnTo>
                  <a:lnTo>
                    <a:pt x="286512" y="1261872"/>
                  </a:lnTo>
                  <a:lnTo>
                    <a:pt x="286512" y="1266444"/>
                  </a:lnTo>
                  <a:lnTo>
                    <a:pt x="320040" y="1324356"/>
                  </a:lnTo>
                  <a:lnTo>
                    <a:pt x="323088" y="1325880"/>
                  </a:lnTo>
                  <a:lnTo>
                    <a:pt x="326136" y="1325880"/>
                  </a:lnTo>
                  <a:lnTo>
                    <a:pt x="327660" y="1322832"/>
                  </a:lnTo>
                  <a:lnTo>
                    <a:pt x="327660" y="1319784"/>
                  </a:lnTo>
                  <a:close/>
                  <a:moveTo>
                    <a:pt x="371856" y="414540"/>
                  </a:moveTo>
                  <a:lnTo>
                    <a:pt x="370332" y="411492"/>
                  </a:lnTo>
                  <a:lnTo>
                    <a:pt x="367284" y="409968"/>
                  </a:lnTo>
                  <a:lnTo>
                    <a:pt x="362712" y="411492"/>
                  </a:lnTo>
                  <a:lnTo>
                    <a:pt x="313944" y="455688"/>
                  </a:lnTo>
                  <a:lnTo>
                    <a:pt x="312420" y="458736"/>
                  </a:lnTo>
                  <a:lnTo>
                    <a:pt x="312420" y="461784"/>
                  </a:lnTo>
                  <a:lnTo>
                    <a:pt x="315468" y="463308"/>
                  </a:lnTo>
                  <a:lnTo>
                    <a:pt x="320040" y="461784"/>
                  </a:lnTo>
                  <a:lnTo>
                    <a:pt x="370332" y="417588"/>
                  </a:lnTo>
                  <a:lnTo>
                    <a:pt x="371856" y="414540"/>
                  </a:lnTo>
                  <a:close/>
                  <a:moveTo>
                    <a:pt x="379476" y="1411224"/>
                  </a:moveTo>
                  <a:lnTo>
                    <a:pt x="345948" y="1353312"/>
                  </a:lnTo>
                  <a:lnTo>
                    <a:pt x="344424" y="1350264"/>
                  </a:lnTo>
                  <a:lnTo>
                    <a:pt x="339852" y="1350264"/>
                  </a:lnTo>
                  <a:lnTo>
                    <a:pt x="338328" y="1353312"/>
                  </a:lnTo>
                  <a:lnTo>
                    <a:pt x="338328" y="1357884"/>
                  </a:lnTo>
                  <a:lnTo>
                    <a:pt x="371856" y="1415796"/>
                  </a:lnTo>
                  <a:lnTo>
                    <a:pt x="373380" y="1417320"/>
                  </a:lnTo>
                  <a:lnTo>
                    <a:pt x="377952" y="1417320"/>
                  </a:lnTo>
                  <a:lnTo>
                    <a:pt x="379476" y="1414272"/>
                  </a:lnTo>
                  <a:lnTo>
                    <a:pt x="379476" y="1411224"/>
                  </a:lnTo>
                  <a:close/>
                  <a:moveTo>
                    <a:pt x="431292" y="1502664"/>
                  </a:moveTo>
                  <a:lnTo>
                    <a:pt x="397764" y="1443228"/>
                  </a:lnTo>
                  <a:lnTo>
                    <a:pt x="396240" y="1441704"/>
                  </a:lnTo>
                  <a:lnTo>
                    <a:pt x="391668" y="1441704"/>
                  </a:lnTo>
                  <a:lnTo>
                    <a:pt x="390144" y="1444752"/>
                  </a:lnTo>
                  <a:lnTo>
                    <a:pt x="390144" y="1449324"/>
                  </a:lnTo>
                  <a:lnTo>
                    <a:pt x="422148" y="1507236"/>
                  </a:lnTo>
                  <a:lnTo>
                    <a:pt x="425196" y="1508760"/>
                  </a:lnTo>
                  <a:lnTo>
                    <a:pt x="429768" y="1508760"/>
                  </a:lnTo>
                  <a:lnTo>
                    <a:pt x="431292" y="1505712"/>
                  </a:lnTo>
                  <a:lnTo>
                    <a:pt x="431292" y="1502664"/>
                  </a:lnTo>
                  <a:close/>
                  <a:moveTo>
                    <a:pt x="449580" y="345960"/>
                  </a:moveTo>
                  <a:lnTo>
                    <a:pt x="448056" y="341388"/>
                  </a:lnTo>
                  <a:lnTo>
                    <a:pt x="445008" y="339864"/>
                  </a:lnTo>
                  <a:lnTo>
                    <a:pt x="441960" y="341388"/>
                  </a:lnTo>
                  <a:lnTo>
                    <a:pt x="391668" y="385584"/>
                  </a:lnTo>
                  <a:lnTo>
                    <a:pt x="390144" y="388632"/>
                  </a:lnTo>
                  <a:lnTo>
                    <a:pt x="391668" y="393204"/>
                  </a:lnTo>
                  <a:lnTo>
                    <a:pt x="394716" y="394728"/>
                  </a:lnTo>
                  <a:lnTo>
                    <a:pt x="397764" y="393204"/>
                  </a:lnTo>
                  <a:lnTo>
                    <a:pt x="448056" y="349008"/>
                  </a:lnTo>
                  <a:lnTo>
                    <a:pt x="449580" y="345960"/>
                  </a:lnTo>
                  <a:close/>
                  <a:moveTo>
                    <a:pt x="483108" y="1592580"/>
                  </a:moveTo>
                  <a:lnTo>
                    <a:pt x="449580" y="1534668"/>
                  </a:lnTo>
                  <a:lnTo>
                    <a:pt x="446532" y="1533144"/>
                  </a:lnTo>
                  <a:lnTo>
                    <a:pt x="443484" y="1533144"/>
                  </a:lnTo>
                  <a:lnTo>
                    <a:pt x="440436" y="1536192"/>
                  </a:lnTo>
                  <a:lnTo>
                    <a:pt x="441960" y="1539240"/>
                  </a:lnTo>
                  <a:lnTo>
                    <a:pt x="473964" y="1597152"/>
                  </a:lnTo>
                  <a:lnTo>
                    <a:pt x="477012" y="1600200"/>
                  </a:lnTo>
                  <a:lnTo>
                    <a:pt x="481584" y="1600200"/>
                  </a:lnTo>
                  <a:lnTo>
                    <a:pt x="483108" y="1597152"/>
                  </a:lnTo>
                  <a:lnTo>
                    <a:pt x="483108" y="1592580"/>
                  </a:lnTo>
                  <a:close/>
                  <a:moveTo>
                    <a:pt x="528828" y="275856"/>
                  </a:moveTo>
                  <a:lnTo>
                    <a:pt x="527304" y="272808"/>
                  </a:lnTo>
                  <a:lnTo>
                    <a:pt x="524256" y="271284"/>
                  </a:lnTo>
                  <a:lnTo>
                    <a:pt x="521208" y="272808"/>
                  </a:lnTo>
                  <a:lnTo>
                    <a:pt x="470916" y="317004"/>
                  </a:lnTo>
                  <a:lnTo>
                    <a:pt x="469392" y="320052"/>
                  </a:lnTo>
                  <a:lnTo>
                    <a:pt x="469392" y="323100"/>
                  </a:lnTo>
                  <a:lnTo>
                    <a:pt x="473964" y="324624"/>
                  </a:lnTo>
                  <a:lnTo>
                    <a:pt x="477012" y="323100"/>
                  </a:lnTo>
                  <a:lnTo>
                    <a:pt x="527304" y="278904"/>
                  </a:lnTo>
                  <a:lnTo>
                    <a:pt x="528828" y="275856"/>
                  </a:lnTo>
                  <a:close/>
                  <a:moveTo>
                    <a:pt x="534924" y="1684020"/>
                  </a:moveTo>
                  <a:lnTo>
                    <a:pt x="501396" y="1626108"/>
                  </a:lnTo>
                  <a:lnTo>
                    <a:pt x="498348" y="1624584"/>
                  </a:lnTo>
                  <a:lnTo>
                    <a:pt x="495300" y="1624584"/>
                  </a:lnTo>
                  <a:lnTo>
                    <a:pt x="492252" y="1627632"/>
                  </a:lnTo>
                  <a:lnTo>
                    <a:pt x="493776" y="1630680"/>
                  </a:lnTo>
                  <a:lnTo>
                    <a:pt x="525780" y="1688592"/>
                  </a:lnTo>
                  <a:lnTo>
                    <a:pt x="528828" y="1691640"/>
                  </a:lnTo>
                  <a:lnTo>
                    <a:pt x="533400" y="1690116"/>
                  </a:lnTo>
                  <a:lnTo>
                    <a:pt x="534924" y="1688592"/>
                  </a:lnTo>
                  <a:lnTo>
                    <a:pt x="534924" y="1684020"/>
                  </a:lnTo>
                  <a:close/>
                  <a:moveTo>
                    <a:pt x="586740" y="1775460"/>
                  </a:moveTo>
                  <a:lnTo>
                    <a:pt x="553212" y="1717548"/>
                  </a:lnTo>
                  <a:lnTo>
                    <a:pt x="550164" y="1714500"/>
                  </a:lnTo>
                  <a:lnTo>
                    <a:pt x="547116" y="1716024"/>
                  </a:lnTo>
                  <a:lnTo>
                    <a:pt x="544068" y="1719072"/>
                  </a:lnTo>
                  <a:lnTo>
                    <a:pt x="545592" y="1722120"/>
                  </a:lnTo>
                  <a:lnTo>
                    <a:pt x="577596" y="1780032"/>
                  </a:lnTo>
                  <a:lnTo>
                    <a:pt x="580644" y="1783080"/>
                  </a:lnTo>
                  <a:lnTo>
                    <a:pt x="583692" y="1781556"/>
                  </a:lnTo>
                  <a:lnTo>
                    <a:pt x="586740" y="1778508"/>
                  </a:lnTo>
                  <a:lnTo>
                    <a:pt x="586740" y="1775460"/>
                  </a:lnTo>
                  <a:close/>
                  <a:moveTo>
                    <a:pt x="606552" y="204228"/>
                  </a:moveTo>
                  <a:lnTo>
                    <a:pt x="601980" y="201180"/>
                  </a:lnTo>
                  <a:lnTo>
                    <a:pt x="598932" y="202704"/>
                  </a:lnTo>
                  <a:lnTo>
                    <a:pt x="548640" y="246900"/>
                  </a:lnTo>
                  <a:lnTo>
                    <a:pt x="547116" y="249948"/>
                  </a:lnTo>
                  <a:lnTo>
                    <a:pt x="548640" y="254520"/>
                  </a:lnTo>
                  <a:lnTo>
                    <a:pt x="551688" y="256044"/>
                  </a:lnTo>
                  <a:lnTo>
                    <a:pt x="554736" y="254520"/>
                  </a:lnTo>
                  <a:lnTo>
                    <a:pt x="605028" y="210324"/>
                  </a:lnTo>
                  <a:lnTo>
                    <a:pt x="606552" y="207276"/>
                  </a:lnTo>
                  <a:lnTo>
                    <a:pt x="606552" y="204228"/>
                  </a:lnTo>
                  <a:close/>
                  <a:moveTo>
                    <a:pt x="638556" y="1869948"/>
                  </a:moveTo>
                  <a:lnTo>
                    <a:pt x="637032" y="1866900"/>
                  </a:lnTo>
                  <a:lnTo>
                    <a:pt x="605028" y="1808988"/>
                  </a:lnTo>
                  <a:lnTo>
                    <a:pt x="601980" y="1805940"/>
                  </a:lnTo>
                  <a:lnTo>
                    <a:pt x="595884" y="1808988"/>
                  </a:lnTo>
                  <a:lnTo>
                    <a:pt x="595884" y="1813560"/>
                  </a:lnTo>
                  <a:lnTo>
                    <a:pt x="629412" y="1871472"/>
                  </a:lnTo>
                  <a:lnTo>
                    <a:pt x="632460" y="1872996"/>
                  </a:lnTo>
                  <a:lnTo>
                    <a:pt x="635508" y="1872996"/>
                  </a:lnTo>
                  <a:lnTo>
                    <a:pt x="638556" y="1869948"/>
                  </a:lnTo>
                  <a:close/>
                  <a:moveTo>
                    <a:pt x="685800" y="137172"/>
                  </a:moveTo>
                  <a:lnTo>
                    <a:pt x="684276" y="134124"/>
                  </a:lnTo>
                  <a:lnTo>
                    <a:pt x="681228" y="132600"/>
                  </a:lnTo>
                  <a:lnTo>
                    <a:pt x="678180" y="134124"/>
                  </a:lnTo>
                  <a:lnTo>
                    <a:pt x="627888" y="178320"/>
                  </a:lnTo>
                  <a:lnTo>
                    <a:pt x="626364" y="181368"/>
                  </a:lnTo>
                  <a:lnTo>
                    <a:pt x="627888" y="184416"/>
                  </a:lnTo>
                  <a:lnTo>
                    <a:pt x="630936" y="185940"/>
                  </a:lnTo>
                  <a:lnTo>
                    <a:pt x="633984" y="184416"/>
                  </a:lnTo>
                  <a:lnTo>
                    <a:pt x="684276" y="140220"/>
                  </a:lnTo>
                  <a:lnTo>
                    <a:pt x="685800" y="137172"/>
                  </a:lnTo>
                  <a:close/>
                  <a:moveTo>
                    <a:pt x="690372" y="1961388"/>
                  </a:moveTo>
                  <a:lnTo>
                    <a:pt x="688848" y="1958340"/>
                  </a:lnTo>
                  <a:lnTo>
                    <a:pt x="656844" y="1900428"/>
                  </a:lnTo>
                  <a:lnTo>
                    <a:pt x="653796" y="1897380"/>
                  </a:lnTo>
                  <a:lnTo>
                    <a:pt x="650748" y="1897380"/>
                  </a:lnTo>
                  <a:lnTo>
                    <a:pt x="647700" y="1900428"/>
                  </a:lnTo>
                  <a:lnTo>
                    <a:pt x="647700" y="1905000"/>
                  </a:lnTo>
                  <a:lnTo>
                    <a:pt x="681228" y="1962912"/>
                  </a:lnTo>
                  <a:lnTo>
                    <a:pt x="684276" y="1964436"/>
                  </a:lnTo>
                  <a:lnTo>
                    <a:pt x="687324" y="1964436"/>
                  </a:lnTo>
                  <a:lnTo>
                    <a:pt x="690372" y="1961388"/>
                  </a:lnTo>
                  <a:close/>
                  <a:moveTo>
                    <a:pt x="742188" y="2052828"/>
                  </a:moveTo>
                  <a:lnTo>
                    <a:pt x="740664" y="2048256"/>
                  </a:lnTo>
                  <a:lnTo>
                    <a:pt x="708660" y="1990344"/>
                  </a:lnTo>
                  <a:lnTo>
                    <a:pt x="705612" y="1988820"/>
                  </a:lnTo>
                  <a:lnTo>
                    <a:pt x="701040" y="1988820"/>
                  </a:lnTo>
                  <a:lnTo>
                    <a:pt x="699516" y="1991868"/>
                  </a:lnTo>
                  <a:lnTo>
                    <a:pt x="699516" y="1994916"/>
                  </a:lnTo>
                  <a:lnTo>
                    <a:pt x="733044" y="2054352"/>
                  </a:lnTo>
                  <a:lnTo>
                    <a:pt x="736092" y="2055876"/>
                  </a:lnTo>
                  <a:lnTo>
                    <a:pt x="739140" y="2055876"/>
                  </a:lnTo>
                  <a:lnTo>
                    <a:pt x="742188" y="2052828"/>
                  </a:lnTo>
                  <a:close/>
                  <a:moveTo>
                    <a:pt x="807732" y="25908"/>
                  </a:moveTo>
                  <a:lnTo>
                    <a:pt x="725424" y="47244"/>
                  </a:lnTo>
                  <a:lnTo>
                    <a:pt x="746874" y="71945"/>
                  </a:lnTo>
                  <a:lnTo>
                    <a:pt x="705612" y="108216"/>
                  </a:lnTo>
                  <a:lnTo>
                    <a:pt x="704088" y="111264"/>
                  </a:lnTo>
                  <a:lnTo>
                    <a:pt x="705612" y="115836"/>
                  </a:lnTo>
                  <a:lnTo>
                    <a:pt x="708660" y="117360"/>
                  </a:lnTo>
                  <a:lnTo>
                    <a:pt x="713232" y="115836"/>
                  </a:lnTo>
                  <a:lnTo>
                    <a:pt x="753389" y="79438"/>
                  </a:lnTo>
                  <a:lnTo>
                    <a:pt x="775728" y="105168"/>
                  </a:lnTo>
                  <a:lnTo>
                    <a:pt x="792340" y="64008"/>
                  </a:lnTo>
                  <a:lnTo>
                    <a:pt x="807732" y="25908"/>
                  </a:lnTo>
                  <a:close/>
                  <a:moveTo>
                    <a:pt x="819924" y="2197620"/>
                  </a:moveTo>
                  <a:lnTo>
                    <a:pt x="817219" y="2147328"/>
                  </a:lnTo>
                  <a:lnTo>
                    <a:pt x="815352" y="2112264"/>
                  </a:lnTo>
                  <a:lnTo>
                    <a:pt x="786574" y="2129002"/>
                  </a:lnTo>
                  <a:lnTo>
                    <a:pt x="760476" y="2081784"/>
                  </a:lnTo>
                  <a:lnTo>
                    <a:pt x="757428" y="2080260"/>
                  </a:lnTo>
                  <a:lnTo>
                    <a:pt x="752856" y="2080260"/>
                  </a:lnTo>
                  <a:lnTo>
                    <a:pt x="751332" y="2083308"/>
                  </a:lnTo>
                  <a:lnTo>
                    <a:pt x="751332" y="2086356"/>
                  </a:lnTo>
                  <a:lnTo>
                    <a:pt x="778675" y="2133587"/>
                  </a:lnTo>
                  <a:lnTo>
                    <a:pt x="749808" y="2150376"/>
                  </a:lnTo>
                  <a:lnTo>
                    <a:pt x="819924" y="2197620"/>
                  </a:lnTo>
                  <a:close/>
                  <a:moveTo>
                    <a:pt x="996708" y="2270772"/>
                  </a:moveTo>
                  <a:lnTo>
                    <a:pt x="993660" y="2269248"/>
                  </a:lnTo>
                  <a:lnTo>
                    <a:pt x="939698" y="2257945"/>
                  </a:lnTo>
                  <a:lnTo>
                    <a:pt x="940193" y="2255520"/>
                  </a:lnTo>
                  <a:lnTo>
                    <a:pt x="946416" y="2225040"/>
                  </a:lnTo>
                  <a:lnTo>
                    <a:pt x="864108" y="2247900"/>
                  </a:lnTo>
                  <a:lnTo>
                    <a:pt x="931176" y="2299728"/>
                  </a:lnTo>
                  <a:lnTo>
                    <a:pt x="937780" y="2267331"/>
                  </a:lnTo>
                  <a:lnTo>
                    <a:pt x="990612" y="2278392"/>
                  </a:lnTo>
                  <a:lnTo>
                    <a:pt x="995184" y="2276868"/>
                  </a:lnTo>
                  <a:lnTo>
                    <a:pt x="996708" y="2273820"/>
                  </a:lnTo>
                  <a:lnTo>
                    <a:pt x="996708" y="2270772"/>
                  </a:lnTo>
                  <a:close/>
                  <a:moveTo>
                    <a:pt x="1016520" y="41160"/>
                  </a:moveTo>
                  <a:lnTo>
                    <a:pt x="1013472" y="39636"/>
                  </a:lnTo>
                  <a:lnTo>
                    <a:pt x="959434" y="32258"/>
                  </a:lnTo>
                  <a:lnTo>
                    <a:pt x="959726" y="30480"/>
                  </a:lnTo>
                  <a:lnTo>
                    <a:pt x="964704" y="0"/>
                  </a:lnTo>
                  <a:lnTo>
                    <a:pt x="883920" y="25908"/>
                  </a:lnTo>
                  <a:lnTo>
                    <a:pt x="952512" y="74688"/>
                  </a:lnTo>
                  <a:lnTo>
                    <a:pt x="957935" y="41414"/>
                  </a:lnTo>
                  <a:lnTo>
                    <a:pt x="1011948" y="48780"/>
                  </a:lnTo>
                  <a:lnTo>
                    <a:pt x="1014996" y="48780"/>
                  </a:lnTo>
                  <a:lnTo>
                    <a:pt x="1016520" y="45732"/>
                  </a:lnTo>
                  <a:lnTo>
                    <a:pt x="1016520" y="41160"/>
                  </a:lnTo>
                  <a:close/>
                  <a:moveTo>
                    <a:pt x="1098816" y="2290584"/>
                  </a:moveTo>
                  <a:lnTo>
                    <a:pt x="1095768" y="2289060"/>
                  </a:lnTo>
                  <a:lnTo>
                    <a:pt x="1030236" y="2275344"/>
                  </a:lnTo>
                  <a:lnTo>
                    <a:pt x="1027188" y="2276868"/>
                  </a:lnTo>
                  <a:lnTo>
                    <a:pt x="1024140" y="2279916"/>
                  </a:lnTo>
                  <a:lnTo>
                    <a:pt x="1025664" y="2282964"/>
                  </a:lnTo>
                  <a:lnTo>
                    <a:pt x="1028712" y="2286012"/>
                  </a:lnTo>
                  <a:lnTo>
                    <a:pt x="1094244" y="2298204"/>
                  </a:lnTo>
                  <a:lnTo>
                    <a:pt x="1097292" y="2296680"/>
                  </a:lnTo>
                  <a:lnTo>
                    <a:pt x="1098816" y="2293632"/>
                  </a:lnTo>
                  <a:lnTo>
                    <a:pt x="1098816" y="2290584"/>
                  </a:lnTo>
                  <a:close/>
                  <a:moveTo>
                    <a:pt x="1120152" y="56400"/>
                  </a:moveTo>
                  <a:lnTo>
                    <a:pt x="1117104" y="54876"/>
                  </a:lnTo>
                  <a:lnTo>
                    <a:pt x="1050048" y="45732"/>
                  </a:lnTo>
                  <a:lnTo>
                    <a:pt x="1047000" y="45732"/>
                  </a:lnTo>
                  <a:lnTo>
                    <a:pt x="1045476" y="48780"/>
                  </a:lnTo>
                  <a:lnTo>
                    <a:pt x="1045476" y="53352"/>
                  </a:lnTo>
                  <a:lnTo>
                    <a:pt x="1048524" y="54876"/>
                  </a:lnTo>
                  <a:lnTo>
                    <a:pt x="1115580" y="64020"/>
                  </a:lnTo>
                  <a:lnTo>
                    <a:pt x="1118628" y="64020"/>
                  </a:lnTo>
                  <a:lnTo>
                    <a:pt x="1120152" y="60972"/>
                  </a:lnTo>
                  <a:lnTo>
                    <a:pt x="1120152" y="56400"/>
                  </a:lnTo>
                  <a:close/>
                  <a:moveTo>
                    <a:pt x="1202448" y="2314968"/>
                  </a:moveTo>
                  <a:lnTo>
                    <a:pt x="1200924" y="2310396"/>
                  </a:lnTo>
                  <a:lnTo>
                    <a:pt x="1197876" y="2308872"/>
                  </a:lnTo>
                  <a:lnTo>
                    <a:pt x="1133868" y="2296680"/>
                  </a:lnTo>
                  <a:lnTo>
                    <a:pt x="1129296" y="2296680"/>
                  </a:lnTo>
                  <a:lnTo>
                    <a:pt x="1127772" y="2299728"/>
                  </a:lnTo>
                  <a:lnTo>
                    <a:pt x="1127772" y="2302776"/>
                  </a:lnTo>
                  <a:lnTo>
                    <a:pt x="1130820" y="2305824"/>
                  </a:lnTo>
                  <a:lnTo>
                    <a:pt x="1196352" y="2318016"/>
                  </a:lnTo>
                  <a:lnTo>
                    <a:pt x="1200924" y="2318016"/>
                  </a:lnTo>
                  <a:lnTo>
                    <a:pt x="1202448" y="2314968"/>
                  </a:lnTo>
                  <a:close/>
                  <a:moveTo>
                    <a:pt x="1223784" y="71640"/>
                  </a:moveTo>
                  <a:lnTo>
                    <a:pt x="1220736" y="70116"/>
                  </a:lnTo>
                  <a:lnTo>
                    <a:pt x="1153680" y="60972"/>
                  </a:lnTo>
                  <a:lnTo>
                    <a:pt x="1150632" y="60972"/>
                  </a:lnTo>
                  <a:lnTo>
                    <a:pt x="1149108" y="64020"/>
                  </a:lnTo>
                  <a:lnTo>
                    <a:pt x="1149108" y="68592"/>
                  </a:lnTo>
                  <a:lnTo>
                    <a:pt x="1152156" y="70116"/>
                  </a:lnTo>
                  <a:lnTo>
                    <a:pt x="1219212" y="79260"/>
                  </a:lnTo>
                  <a:lnTo>
                    <a:pt x="1222260" y="79260"/>
                  </a:lnTo>
                  <a:lnTo>
                    <a:pt x="1223784" y="74688"/>
                  </a:lnTo>
                  <a:lnTo>
                    <a:pt x="1223784" y="71640"/>
                  </a:lnTo>
                  <a:close/>
                  <a:moveTo>
                    <a:pt x="1304556" y="2330208"/>
                  </a:moveTo>
                  <a:lnTo>
                    <a:pt x="1301508" y="2328684"/>
                  </a:lnTo>
                  <a:lnTo>
                    <a:pt x="1235976" y="2316492"/>
                  </a:lnTo>
                  <a:lnTo>
                    <a:pt x="1232928" y="2316492"/>
                  </a:lnTo>
                  <a:lnTo>
                    <a:pt x="1229880" y="2319540"/>
                  </a:lnTo>
                  <a:lnTo>
                    <a:pt x="1231404" y="2322588"/>
                  </a:lnTo>
                  <a:lnTo>
                    <a:pt x="1234452" y="2325636"/>
                  </a:lnTo>
                  <a:lnTo>
                    <a:pt x="1299984" y="2337828"/>
                  </a:lnTo>
                  <a:lnTo>
                    <a:pt x="1303032" y="2337828"/>
                  </a:lnTo>
                  <a:lnTo>
                    <a:pt x="1304556" y="2334780"/>
                  </a:lnTo>
                  <a:lnTo>
                    <a:pt x="1304556" y="2330208"/>
                  </a:lnTo>
                  <a:close/>
                  <a:moveTo>
                    <a:pt x="1327416" y="86880"/>
                  </a:moveTo>
                  <a:lnTo>
                    <a:pt x="1324368" y="85356"/>
                  </a:lnTo>
                  <a:lnTo>
                    <a:pt x="1257312" y="76212"/>
                  </a:lnTo>
                  <a:lnTo>
                    <a:pt x="1254264" y="76212"/>
                  </a:lnTo>
                  <a:lnTo>
                    <a:pt x="1252740" y="79260"/>
                  </a:lnTo>
                  <a:lnTo>
                    <a:pt x="1252740" y="82308"/>
                  </a:lnTo>
                  <a:lnTo>
                    <a:pt x="1255788" y="85356"/>
                  </a:lnTo>
                  <a:lnTo>
                    <a:pt x="1322844" y="94500"/>
                  </a:lnTo>
                  <a:lnTo>
                    <a:pt x="1325892" y="92976"/>
                  </a:lnTo>
                  <a:lnTo>
                    <a:pt x="1327416" y="89928"/>
                  </a:lnTo>
                  <a:lnTo>
                    <a:pt x="1327416" y="86880"/>
                  </a:lnTo>
                  <a:close/>
                  <a:moveTo>
                    <a:pt x="1408188" y="2354592"/>
                  </a:moveTo>
                  <a:lnTo>
                    <a:pt x="1406664" y="2350020"/>
                  </a:lnTo>
                  <a:lnTo>
                    <a:pt x="1403616" y="2348496"/>
                  </a:lnTo>
                  <a:lnTo>
                    <a:pt x="1339608" y="2336304"/>
                  </a:lnTo>
                  <a:lnTo>
                    <a:pt x="1335036" y="2336304"/>
                  </a:lnTo>
                  <a:lnTo>
                    <a:pt x="1333512" y="2339352"/>
                  </a:lnTo>
                  <a:lnTo>
                    <a:pt x="1333512" y="2343924"/>
                  </a:lnTo>
                  <a:lnTo>
                    <a:pt x="1336560" y="2345448"/>
                  </a:lnTo>
                  <a:lnTo>
                    <a:pt x="1402092" y="2357640"/>
                  </a:lnTo>
                  <a:lnTo>
                    <a:pt x="1406664" y="2357640"/>
                  </a:lnTo>
                  <a:lnTo>
                    <a:pt x="1408188" y="2354592"/>
                  </a:lnTo>
                  <a:close/>
                  <a:moveTo>
                    <a:pt x="1431048" y="102120"/>
                  </a:moveTo>
                  <a:lnTo>
                    <a:pt x="1428000" y="100596"/>
                  </a:lnTo>
                  <a:lnTo>
                    <a:pt x="1360944" y="89928"/>
                  </a:lnTo>
                  <a:lnTo>
                    <a:pt x="1357896" y="91452"/>
                  </a:lnTo>
                  <a:lnTo>
                    <a:pt x="1356372" y="94500"/>
                  </a:lnTo>
                  <a:lnTo>
                    <a:pt x="1357896" y="97548"/>
                  </a:lnTo>
                  <a:lnTo>
                    <a:pt x="1360944" y="100596"/>
                  </a:lnTo>
                  <a:lnTo>
                    <a:pt x="1426476" y="109740"/>
                  </a:lnTo>
                  <a:lnTo>
                    <a:pt x="1429524" y="108216"/>
                  </a:lnTo>
                  <a:lnTo>
                    <a:pt x="1431048" y="105168"/>
                  </a:lnTo>
                  <a:lnTo>
                    <a:pt x="1431048" y="102120"/>
                  </a:lnTo>
                  <a:close/>
                  <a:moveTo>
                    <a:pt x="1510296" y="2371356"/>
                  </a:moveTo>
                  <a:lnTo>
                    <a:pt x="1507248" y="2368308"/>
                  </a:lnTo>
                  <a:lnTo>
                    <a:pt x="1441716" y="2356116"/>
                  </a:lnTo>
                  <a:lnTo>
                    <a:pt x="1438668" y="2356116"/>
                  </a:lnTo>
                  <a:lnTo>
                    <a:pt x="1435620" y="2359164"/>
                  </a:lnTo>
                  <a:lnTo>
                    <a:pt x="1437144" y="2363736"/>
                  </a:lnTo>
                  <a:lnTo>
                    <a:pt x="1440192" y="2365260"/>
                  </a:lnTo>
                  <a:lnTo>
                    <a:pt x="1505724" y="2377452"/>
                  </a:lnTo>
                  <a:lnTo>
                    <a:pt x="1508772" y="2377452"/>
                  </a:lnTo>
                  <a:lnTo>
                    <a:pt x="1510296" y="2374404"/>
                  </a:lnTo>
                  <a:lnTo>
                    <a:pt x="1510296" y="2371356"/>
                  </a:lnTo>
                  <a:close/>
                  <a:moveTo>
                    <a:pt x="1534680" y="117360"/>
                  </a:moveTo>
                  <a:lnTo>
                    <a:pt x="1531632" y="114312"/>
                  </a:lnTo>
                  <a:lnTo>
                    <a:pt x="1464576" y="105168"/>
                  </a:lnTo>
                  <a:lnTo>
                    <a:pt x="1461528" y="106692"/>
                  </a:lnTo>
                  <a:lnTo>
                    <a:pt x="1460004" y="109740"/>
                  </a:lnTo>
                  <a:lnTo>
                    <a:pt x="1461528" y="112788"/>
                  </a:lnTo>
                  <a:lnTo>
                    <a:pt x="1464576" y="114312"/>
                  </a:lnTo>
                  <a:lnTo>
                    <a:pt x="1530108" y="124980"/>
                  </a:lnTo>
                  <a:lnTo>
                    <a:pt x="1533156" y="123456"/>
                  </a:lnTo>
                  <a:lnTo>
                    <a:pt x="1534680" y="120408"/>
                  </a:lnTo>
                  <a:lnTo>
                    <a:pt x="1534680" y="117360"/>
                  </a:lnTo>
                  <a:close/>
                  <a:moveTo>
                    <a:pt x="1613928" y="2394216"/>
                  </a:moveTo>
                  <a:lnTo>
                    <a:pt x="1612404" y="2391168"/>
                  </a:lnTo>
                  <a:lnTo>
                    <a:pt x="1609356" y="2388120"/>
                  </a:lnTo>
                  <a:lnTo>
                    <a:pt x="1545348" y="2375928"/>
                  </a:lnTo>
                  <a:lnTo>
                    <a:pt x="1540776" y="2375928"/>
                  </a:lnTo>
                  <a:lnTo>
                    <a:pt x="1539252" y="2378976"/>
                  </a:lnTo>
                  <a:lnTo>
                    <a:pt x="1539252" y="2383548"/>
                  </a:lnTo>
                  <a:lnTo>
                    <a:pt x="1542300" y="2385072"/>
                  </a:lnTo>
                  <a:lnTo>
                    <a:pt x="1607832" y="2397264"/>
                  </a:lnTo>
                  <a:lnTo>
                    <a:pt x="1612404" y="2397264"/>
                  </a:lnTo>
                  <a:lnTo>
                    <a:pt x="1613928" y="2394216"/>
                  </a:lnTo>
                  <a:close/>
                  <a:moveTo>
                    <a:pt x="1638312" y="132600"/>
                  </a:moveTo>
                  <a:lnTo>
                    <a:pt x="1635264" y="129552"/>
                  </a:lnTo>
                  <a:lnTo>
                    <a:pt x="1569732" y="120408"/>
                  </a:lnTo>
                  <a:lnTo>
                    <a:pt x="1565160" y="121932"/>
                  </a:lnTo>
                  <a:lnTo>
                    <a:pt x="1563636" y="124980"/>
                  </a:lnTo>
                  <a:lnTo>
                    <a:pt x="1565160" y="128028"/>
                  </a:lnTo>
                  <a:lnTo>
                    <a:pt x="1568208" y="129552"/>
                  </a:lnTo>
                  <a:lnTo>
                    <a:pt x="1633740" y="140220"/>
                  </a:lnTo>
                  <a:lnTo>
                    <a:pt x="1636788" y="138696"/>
                  </a:lnTo>
                  <a:lnTo>
                    <a:pt x="1638312" y="135648"/>
                  </a:lnTo>
                  <a:lnTo>
                    <a:pt x="1638312" y="132600"/>
                  </a:lnTo>
                  <a:close/>
                  <a:moveTo>
                    <a:pt x="1746516" y="2420124"/>
                  </a:moveTo>
                  <a:lnTo>
                    <a:pt x="1736648" y="2412504"/>
                  </a:lnTo>
                  <a:lnTo>
                    <a:pt x="1679460" y="2368308"/>
                  </a:lnTo>
                  <a:lnTo>
                    <a:pt x="1672818" y="2400808"/>
                  </a:lnTo>
                  <a:lnTo>
                    <a:pt x="1647456" y="2395740"/>
                  </a:lnTo>
                  <a:lnTo>
                    <a:pt x="1644408" y="2397264"/>
                  </a:lnTo>
                  <a:lnTo>
                    <a:pt x="1641360" y="2400312"/>
                  </a:lnTo>
                  <a:lnTo>
                    <a:pt x="1642884" y="2403360"/>
                  </a:lnTo>
                  <a:lnTo>
                    <a:pt x="1645932" y="2404884"/>
                  </a:lnTo>
                  <a:lnTo>
                    <a:pt x="1670964" y="2409888"/>
                  </a:lnTo>
                  <a:lnTo>
                    <a:pt x="1664220" y="2442984"/>
                  </a:lnTo>
                  <a:lnTo>
                    <a:pt x="1746516" y="2420124"/>
                  </a:lnTo>
                  <a:close/>
                  <a:moveTo>
                    <a:pt x="1804428" y="160032"/>
                  </a:moveTo>
                  <a:lnTo>
                    <a:pt x="1795665" y="153936"/>
                  </a:lnTo>
                  <a:lnTo>
                    <a:pt x="1734324" y="111264"/>
                  </a:lnTo>
                  <a:lnTo>
                    <a:pt x="1729714" y="143510"/>
                  </a:lnTo>
                  <a:lnTo>
                    <a:pt x="1673364" y="135648"/>
                  </a:lnTo>
                  <a:lnTo>
                    <a:pt x="1668792" y="137172"/>
                  </a:lnTo>
                  <a:lnTo>
                    <a:pt x="1667268" y="140220"/>
                  </a:lnTo>
                  <a:lnTo>
                    <a:pt x="1668792" y="143268"/>
                  </a:lnTo>
                  <a:lnTo>
                    <a:pt x="1671840" y="144792"/>
                  </a:lnTo>
                  <a:lnTo>
                    <a:pt x="1728406" y="152679"/>
                  </a:lnTo>
                  <a:lnTo>
                    <a:pt x="1723656" y="185940"/>
                  </a:lnTo>
                  <a:lnTo>
                    <a:pt x="1804428" y="1600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7" name="CustomShape 15"/>
            <p:cNvSpPr/>
            <p:nvPr/>
          </p:nvSpPr>
          <p:spPr>
            <a:xfrm>
              <a:off x="484560" y="574560"/>
              <a:ext cx="3530880" cy="6661440"/>
            </a:xfrm>
            <a:custGeom>
              <a:avLst/>
              <a:gdLst/>
              <a:ahLst/>
              <a:rect l="l" t="t" r="r" b="b"/>
              <a:pathLst>
                <a:path w="3531235" h="6661784">
                  <a:moveTo>
                    <a:pt x="0" y="0"/>
                  </a:moveTo>
                  <a:lnTo>
                    <a:pt x="0" y="6661404"/>
                  </a:lnTo>
                  <a:lnTo>
                    <a:pt x="3531108" y="6661404"/>
                  </a:lnTo>
                  <a:lnTo>
                    <a:pt x="353110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28" name="CustomShape 16"/>
          <p:cNvSpPr/>
          <p:nvPr/>
        </p:nvSpPr>
        <p:spPr>
          <a:xfrm>
            <a:off x="2522160" y="683280"/>
            <a:ext cx="1437120" cy="1110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Dallas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County </a:t>
            </a:r>
            <a:r>
              <a:rPr b="0" lang="en-US" sz="1800" spc="-1" strike="noStrike">
                <a:latin typeface="Arial"/>
              </a:rPr>
              <a:t>468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“Pop-</a:t>
            </a:r>
            <a:r>
              <a:rPr b="0" lang="en-US" sz="1800" spc="-26" strike="noStrike">
                <a:latin typeface="Arial"/>
              </a:rPr>
              <a:t>Up”</a:t>
            </a:r>
            <a:endParaRPr b="0" lang="en-US" sz="1800" spc="-1" strike="noStrike">
              <a:latin typeface="Arial"/>
            </a:endParaRPr>
          </a:p>
          <a:p>
            <a:pPr marL="318240" indent="-318240">
              <a:lnSpc>
                <a:spcPct val="100000"/>
              </a:lnSpc>
              <a:tabLst>
                <a:tab algn="l" pos="0"/>
              </a:tabLst>
            </a:pPr>
            <a:r>
              <a:rPr b="0" lang="en-US" sz="1800" spc="-1" strike="noStrike">
                <a:latin typeface="Arial"/>
              </a:rPr>
              <a:t>Vote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Centers </a:t>
            </a:r>
            <a:r>
              <a:rPr b="0" lang="en-US" sz="1800" spc="-21" strike="noStrike">
                <a:latin typeface="Arial"/>
              </a:rPr>
              <a:t>2020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529" name="object 27" descr=""/>
          <p:cNvPicPr/>
          <p:nvPr/>
        </p:nvPicPr>
        <p:blipFill>
          <a:blip r:embed="rId10"/>
          <a:stretch/>
        </p:blipFill>
        <p:spPr>
          <a:xfrm>
            <a:off x="7074360" y="3738240"/>
            <a:ext cx="1294920" cy="799920"/>
          </a:xfrm>
          <a:prstGeom prst="rect">
            <a:avLst/>
          </a:prstGeom>
          <a:ln>
            <a:noFill/>
          </a:ln>
        </p:spPr>
      </p:pic>
      <p:sp>
        <p:nvSpPr>
          <p:cNvPr id="530" name="CustomShape 17"/>
          <p:cNvSpPr/>
          <p:nvPr/>
        </p:nvSpPr>
        <p:spPr>
          <a:xfrm>
            <a:off x="7247520" y="4019400"/>
            <a:ext cx="97740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2" strike="noStrike">
                <a:latin typeface="Arial"/>
              </a:rPr>
              <a:t>NetCloud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531" name="Group 18"/>
          <p:cNvGrpSpPr/>
          <p:nvPr/>
        </p:nvGrpSpPr>
        <p:grpSpPr>
          <a:xfrm>
            <a:off x="6514920" y="1761840"/>
            <a:ext cx="2857320" cy="3094200"/>
            <a:chOff x="6514920" y="1761840"/>
            <a:chExt cx="2857320" cy="3094200"/>
          </a:xfrm>
        </p:grpSpPr>
        <p:sp>
          <p:nvSpPr>
            <p:cNvPr id="532" name="CustomShape 19"/>
            <p:cNvSpPr/>
            <p:nvPr/>
          </p:nvSpPr>
          <p:spPr>
            <a:xfrm>
              <a:off x="6519600" y="3942720"/>
              <a:ext cx="511920" cy="530640"/>
            </a:xfrm>
            <a:custGeom>
              <a:avLst/>
              <a:gdLst/>
              <a:ahLst/>
              <a:rect l="l" t="t" r="r" b="b"/>
              <a:pathLst>
                <a:path w="512445" h="530860">
                  <a:moveTo>
                    <a:pt x="256031" y="0"/>
                  </a:moveTo>
                  <a:lnTo>
                    <a:pt x="209923" y="4277"/>
                  </a:lnTo>
                  <a:lnTo>
                    <a:pt x="166561" y="16607"/>
                  </a:lnTo>
                  <a:lnTo>
                    <a:pt x="126661" y="36237"/>
                  </a:lnTo>
                  <a:lnTo>
                    <a:pt x="90938" y="62415"/>
                  </a:lnTo>
                  <a:lnTo>
                    <a:pt x="60107" y="94387"/>
                  </a:lnTo>
                  <a:lnTo>
                    <a:pt x="34882" y="131402"/>
                  </a:lnTo>
                  <a:lnTo>
                    <a:pt x="15980" y="172707"/>
                  </a:lnTo>
                  <a:lnTo>
                    <a:pt x="4114" y="217549"/>
                  </a:lnTo>
                  <a:lnTo>
                    <a:pt x="0" y="265176"/>
                  </a:lnTo>
                  <a:lnTo>
                    <a:pt x="4114" y="313203"/>
                  </a:lnTo>
                  <a:lnTo>
                    <a:pt x="15980" y="358259"/>
                  </a:lnTo>
                  <a:lnTo>
                    <a:pt x="34882" y="399626"/>
                  </a:lnTo>
                  <a:lnTo>
                    <a:pt x="60107" y="436591"/>
                  </a:lnTo>
                  <a:lnTo>
                    <a:pt x="90938" y="468438"/>
                  </a:lnTo>
                  <a:lnTo>
                    <a:pt x="126661" y="494453"/>
                  </a:lnTo>
                  <a:lnTo>
                    <a:pt x="166561" y="513920"/>
                  </a:lnTo>
                  <a:lnTo>
                    <a:pt x="209923" y="526124"/>
                  </a:lnTo>
                  <a:lnTo>
                    <a:pt x="256031" y="530352"/>
                  </a:lnTo>
                  <a:lnTo>
                    <a:pt x="301739" y="526124"/>
                  </a:lnTo>
                  <a:lnTo>
                    <a:pt x="344888" y="513920"/>
                  </a:lnTo>
                  <a:lnTo>
                    <a:pt x="384725" y="494453"/>
                  </a:lnTo>
                  <a:lnTo>
                    <a:pt x="420498" y="468438"/>
                  </a:lnTo>
                  <a:lnTo>
                    <a:pt x="451455" y="436591"/>
                  </a:lnTo>
                  <a:lnTo>
                    <a:pt x="476842" y="399626"/>
                  </a:lnTo>
                  <a:lnTo>
                    <a:pt x="495908" y="358259"/>
                  </a:lnTo>
                  <a:lnTo>
                    <a:pt x="507899" y="313203"/>
                  </a:lnTo>
                  <a:lnTo>
                    <a:pt x="512063" y="265176"/>
                  </a:lnTo>
                  <a:lnTo>
                    <a:pt x="507899" y="217549"/>
                  </a:lnTo>
                  <a:lnTo>
                    <a:pt x="495908" y="172707"/>
                  </a:lnTo>
                  <a:lnTo>
                    <a:pt x="476842" y="131402"/>
                  </a:lnTo>
                  <a:lnTo>
                    <a:pt x="451455" y="94387"/>
                  </a:lnTo>
                  <a:lnTo>
                    <a:pt x="420498" y="62415"/>
                  </a:lnTo>
                  <a:lnTo>
                    <a:pt x="384725" y="36237"/>
                  </a:lnTo>
                  <a:lnTo>
                    <a:pt x="344888" y="16607"/>
                  </a:lnTo>
                  <a:lnTo>
                    <a:pt x="301739" y="4277"/>
                  </a:lnTo>
                  <a:lnTo>
                    <a:pt x="256031" y="0"/>
                  </a:lnTo>
                </a:path>
              </a:pathLst>
            </a:custGeom>
            <a:noFill/>
            <a:ln w="28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3" name="CustomShape 20"/>
            <p:cNvSpPr/>
            <p:nvPr/>
          </p:nvSpPr>
          <p:spPr>
            <a:xfrm>
              <a:off x="6514920" y="3948840"/>
              <a:ext cx="509040" cy="907200"/>
            </a:xfrm>
            <a:custGeom>
              <a:avLst/>
              <a:gdLst/>
              <a:ahLst/>
              <a:rect l="l" t="t" r="r" b="b"/>
              <a:pathLst>
                <a:path w="509270" h="907414">
                  <a:moveTo>
                    <a:pt x="205752" y="271284"/>
                  </a:moveTo>
                  <a:lnTo>
                    <a:pt x="196608" y="266700"/>
                  </a:lnTo>
                  <a:lnTo>
                    <a:pt x="129552" y="233172"/>
                  </a:lnTo>
                  <a:lnTo>
                    <a:pt x="129552" y="266700"/>
                  </a:lnTo>
                  <a:lnTo>
                    <a:pt x="4584" y="266700"/>
                  </a:lnTo>
                  <a:lnTo>
                    <a:pt x="1524" y="268236"/>
                  </a:lnTo>
                  <a:lnTo>
                    <a:pt x="0" y="271284"/>
                  </a:lnTo>
                  <a:lnTo>
                    <a:pt x="1524" y="274332"/>
                  </a:lnTo>
                  <a:lnTo>
                    <a:pt x="4584" y="275856"/>
                  </a:lnTo>
                  <a:lnTo>
                    <a:pt x="129552" y="275856"/>
                  </a:lnTo>
                  <a:lnTo>
                    <a:pt x="129552" y="309384"/>
                  </a:lnTo>
                  <a:lnTo>
                    <a:pt x="196608" y="275856"/>
                  </a:lnTo>
                  <a:lnTo>
                    <a:pt x="205752" y="271284"/>
                  </a:lnTo>
                  <a:close/>
                  <a:moveTo>
                    <a:pt x="248424" y="623316"/>
                  </a:moveTo>
                  <a:lnTo>
                    <a:pt x="244208" y="594360"/>
                  </a:lnTo>
                  <a:lnTo>
                    <a:pt x="236232" y="539496"/>
                  </a:lnTo>
                  <a:lnTo>
                    <a:pt x="176796" y="598932"/>
                  </a:lnTo>
                  <a:lnTo>
                    <a:pt x="207772" y="609485"/>
                  </a:lnTo>
                  <a:lnTo>
                    <a:pt x="109740" y="900696"/>
                  </a:lnTo>
                  <a:lnTo>
                    <a:pt x="109740" y="905268"/>
                  </a:lnTo>
                  <a:lnTo>
                    <a:pt x="112788" y="906792"/>
                  </a:lnTo>
                  <a:lnTo>
                    <a:pt x="115836" y="906792"/>
                  </a:lnTo>
                  <a:lnTo>
                    <a:pt x="118884" y="903744"/>
                  </a:lnTo>
                  <a:lnTo>
                    <a:pt x="216903" y="612597"/>
                  </a:lnTo>
                  <a:lnTo>
                    <a:pt x="248424" y="623316"/>
                  </a:lnTo>
                  <a:close/>
                  <a:moveTo>
                    <a:pt x="289572" y="150888"/>
                  </a:moveTo>
                  <a:lnTo>
                    <a:pt x="255917" y="151549"/>
                  </a:lnTo>
                  <a:lnTo>
                    <a:pt x="254520" y="4584"/>
                  </a:lnTo>
                  <a:lnTo>
                    <a:pt x="252984" y="0"/>
                  </a:lnTo>
                  <a:lnTo>
                    <a:pt x="248412" y="0"/>
                  </a:lnTo>
                  <a:lnTo>
                    <a:pt x="245364" y="1524"/>
                  </a:lnTo>
                  <a:lnTo>
                    <a:pt x="243840" y="4584"/>
                  </a:lnTo>
                  <a:lnTo>
                    <a:pt x="246646" y="151739"/>
                  </a:lnTo>
                  <a:lnTo>
                    <a:pt x="213360" y="152412"/>
                  </a:lnTo>
                  <a:lnTo>
                    <a:pt x="252984" y="228612"/>
                  </a:lnTo>
                  <a:lnTo>
                    <a:pt x="280962" y="169176"/>
                  </a:lnTo>
                  <a:lnTo>
                    <a:pt x="289572" y="150888"/>
                  </a:lnTo>
                  <a:close/>
                  <a:moveTo>
                    <a:pt x="298716" y="390144"/>
                  </a:moveTo>
                  <a:lnTo>
                    <a:pt x="289572" y="371856"/>
                  </a:lnTo>
                  <a:lnTo>
                    <a:pt x="260616" y="313944"/>
                  </a:lnTo>
                  <a:lnTo>
                    <a:pt x="222504" y="390144"/>
                  </a:lnTo>
                  <a:lnTo>
                    <a:pt x="256044" y="390144"/>
                  </a:lnTo>
                  <a:lnTo>
                    <a:pt x="256044" y="515124"/>
                  </a:lnTo>
                  <a:lnTo>
                    <a:pt x="257568" y="518172"/>
                  </a:lnTo>
                  <a:lnTo>
                    <a:pt x="260616" y="519696"/>
                  </a:lnTo>
                  <a:lnTo>
                    <a:pt x="263664" y="518172"/>
                  </a:lnTo>
                  <a:lnTo>
                    <a:pt x="265188" y="515124"/>
                  </a:lnTo>
                  <a:lnTo>
                    <a:pt x="265188" y="390144"/>
                  </a:lnTo>
                  <a:lnTo>
                    <a:pt x="298716" y="390144"/>
                  </a:lnTo>
                  <a:close/>
                  <a:moveTo>
                    <a:pt x="509028" y="259080"/>
                  </a:moveTo>
                  <a:lnTo>
                    <a:pt x="507504" y="256032"/>
                  </a:lnTo>
                  <a:lnTo>
                    <a:pt x="504456" y="254508"/>
                  </a:lnTo>
                  <a:lnTo>
                    <a:pt x="389064" y="261378"/>
                  </a:lnTo>
                  <a:lnTo>
                    <a:pt x="387096" y="228600"/>
                  </a:lnTo>
                  <a:lnTo>
                    <a:pt x="312420" y="271284"/>
                  </a:lnTo>
                  <a:lnTo>
                    <a:pt x="391668" y="304812"/>
                  </a:lnTo>
                  <a:lnTo>
                    <a:pt x="389661" y="271284"/>
                  </a:lnTo>
                  <a:lnTo>
                    <a:pt x="389623" y="270649"/>
                  </a:lnTo>
                  <a:lnTo>
                    <a:pt x="504456" y="265176"/>
                  </a:lnTo>
                  <a:lnTo>
                    <a:pt x="509028" y="262128"/>
                  </a:lnTo>
                  <a:lnTo>
                    <a:pt x="509028" y="2590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4" name="CustomShape 21"/>
            <p:cNvSpPr/>
            <p:nvPr/>
          </p:nvSpPr>
          <p:spPr>
            <a:xfrm>
              <a:off x="6561000" y="3052440"/>
              <a:ext cx="580680" cy="1155240"/>
            </a:xfrm>
            <a:custGeom>
              <a:avLst/>
              <a:gdLst/>
              <a:ahLst/>
              <a:rect l="l" t="t" r="r" b="b"/>
              <a:pathLst>
                <a:path w="581025" h="1155700">
                  <a:moveTo>
                    <a:pt x="0" y="0"/>
                  </a:moveTo>
                  <a:lnTo>
                    <a:pt x="187452" y="871727"/>
                  </a:lnTo>
                  <a:moveTo>
                    <a:pt x="492252" y="1155191"/>
                  </a:moveTo>
                  <a:lnTo>
                    <a:pt x="580644" y="1155191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5" name="CustomShape 22"/>
            <p:cNvSpPr/>
            <p:nvPr/>
          </p:nvSpPr>
          <p:spPr>
            <a:xfrm>
              <a:off x="8510040" y="3857400"/>
              <a:ext cx="511920" cy="530640"/>
            </a:xfrm>
            <a:custGeom>
              <a:avLst/>
              <a:gdLst/>
              <a:ahLst/>
              <a:rect l="l" t="t" r="r" b="b"/>
              <a:pathLst>
                <a:path w="512445" h="530860">
                  <a:moveTo>
                    <a:pt x="256031" y="0"/>
                  </a:moveTo>
                  <a:lnTo>
                    <a:pt x="209923" y="4277"/>
                  </a:lnTo>
                  <a:lnTo>
                    <a:pt x="166561" y="16607"/>
                  </a:lnTo>
                  <a:lnTo>
                    <a:pt x="126661" y="36237"/>
                  </a:lnTo>
                  <a:lnTo>
                    <a:pt x="90938" y="62415"/>
                  </a:lnTo>
                  <a:lnTo>
                    <a:pt x="60107" y="94387"/>
                  </a:lnTo>
                  <a:lnTo>
                    <a:pt x="34882" y="131402"/>
                  </a:lnTo>
                  <a:lnTo>
                    <a:pt x="15980" y="172707"/>
                  </a:lnTo>
                  <a:lnTo>
                    <a:pt x="4114" y="217549"/>
                  </a:lnTo>
                  <a:lnTo>
                    <a:pt x="0" y="265176"/>
                  </a:lnTo>
                  <a:lnTo>
                    <a:pt x="4114" y="312802"/>
                  </a:lnTo>
                  <a:lnTo>
                    <a:pt x="15980" y="357644"/>
                  </a:lnTo>
                  <a:lnTo>
                    <a:pt x="34882" y="398949"/>
                  </a:lnTo>
                  <a:lnTo>
                    <a:pt x="60107" y="435964"/>
                  </a:lnTo>
                  <a:lnTo>
                    <a:pt x="90938" y="467936"/>
                  </a:lnTo>
                  <a:lnTo>
                    <a:pt x="126661" y="494114"/>
                  </a:lnTo>
                  <a:lnTo>
                    <a:pt x="166561" y="513744"/>
                  </a:lnTo>
                  <a:lnTo>
                    <a:pt x="209923" y="526074"/>
                  </a:lnTo>
                  <a:lnTo>
                    <a:pt x="256031" y="530352"/>
                  </a:lnTo>
                  <a:lnTo>
                    <a:pt x="302140" y="526074"/>
                  </a:lnTo>
                  <a:lnTo>
                    <a:pt x="345502" y="513744"/>
                  </a:lnTo>
                  <a:lnTo>
                    <a:pt x="385402" y="494114"/>
                  </a:lnTo>
                  <a:lnTo>
                    <a:pt x="421125" y="467936"/>
                  </a:lnTo>
                  <a:lnTo>
                    <a:pt x="451956" y="435964"/>
                  </a:lnTo>
                  <a:lnTo>
                    <a:pt x="477181" y="398949"/>
                  </a:lnTo>
                  <a:lnTo>
                    <a:pt x="496083" y="357644"/>
                  </a:lnTo>
                  <a:lnTo>
                    <a:pt x="507949" y="312802"/>
                  </a:lnTo>
                  <a:lnTo>
                    <a:pt x="512063" y="265176"/>
                  </a:lnTo>
                  <a:lnTo>
                    <a:pt x="507949" y="217549"/>
                  </a:lnTo>
                  <a:lnTo>
                    <a:pt x="496083" y="172707"/>
                  </a:lnTo>
                  <a:lnTo>
                    <a:pt x="477181" y="131402"/>
                  </a:lnTo>
                  <a:lnTo>
                    <a:pt x="451956" y="94387"/>
                  </a:lnTo>
                  <a:lnTo>
                    <a:pt x="421125" y="62415"/>
                  </a:lnTo>
                  <a:lnTo>
                    <a:pt x="385402" y="36237"/>
                  </a:lnTo>
                  <a:lnTo>
                    <a:pt x="345502" y="16607"/>
                  </a:lnTo>
                  <a:lnTo>
                    <a:pt x="302140" y="4277"/>
                  </a:lnTo>
                  <a:lnTo>
                    <a:pt x="256031" y="0"/>
                  </a:lnTo>
                </a:path>
              </a:pathLst>
            </a:custGeom>
            <a:noFill/>
            <a:ln w="28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6" name="CustomShape 23"/>
            <p:cNvSpPr/>
            <p:nvPr/>
          </p:nvSpPr>
          <p:spPr>
            <a:xfrm>
              <a:off x="8505360" y="3861720"/>
              <a:ext cx="510840" cy="520920"/>
            </a:xfrm>
            <a:custGeom>
              <a:avLst/>
              <a:gdLst/>
              <a:ahLst/>
              <a:rect l="l" t="t" r="r" b="b"/>
              <a:pathLst>
                <a:path w="511175" h="521335">
                  <a:moveTo>
                    <a:pt x="207276" y="271284"/>
                  </a:moveTo>
                  <a:lnTo>
                    <a:pt x="198132" y="266700"/>
                  </a:lnTo>
                  <a:lnTo>
                    <a:pt x="131076" y="233172"/>
                  </a:lnTo>
                  <a:lnTo>
                    <a:pt x="131076" y="266700"/>
                  </a:lnTo>
                  <a:lnTo>
                    <a:pt x="4584" y="266700"/>
                  </a:lnTo>
                  <a:lnTo>
                    <a:pt x="1524" y="268236"/>
                  </a:lnTo>
                  <a:lnTo>
                    <a:pt x="0" y="271284"/>
                  </a:lnTo>
                  <a:lnTo>
                    <a:pt x="1524" y="275856"/>
                  </a:lnTo>
                  <a:lnTo>
                    <a:pt x="4584" y="277380"/>
                  </a:lnTo>
                  <a:lnTo>
                    <a:pt x="131076" y="277380"/>
                  </a:lnTo>
                  <a:lnTo>
                    <a:pt x="131076" y="309384"/>
                  </a:lnTo>
                  <a:lnTo>
                    <a:pt x="195084" y="277380"/>
                  </a:lnTo>
                  <a:lnTo>
                    <a:pt x="207276" y="271284"/>
                  </a:lnTo>
                  <a:close/>
                  <a:moveTo>
                    <a:pt x="289572" y="152412"/>
                  </a:moveTo>
                  <a:lnTo>
                    <a:pt x="255917" y="153073"/>
                  </a:lnTo>
                  <a:lnTo>
                    <a:pt x="254520" y="4572"/>
                  </a:lnTo>
                  <a:lnTo>
                    <a:pt x="252984" y="1524"/>
                  </a:lnTo>
                  <a:lnTo>
                    <a:pt x="249936" y="0"/>
                  </a:lnTo>
                  <a:lnTo>
                    <a:pt x="246888" y="1524"/>
                  </a:lnTo>
                  <a:lnTo>
                    <a:pt x="245364" y="6108"/>
                  </a:lnTo>
                  <a:lnTo>
                    <a:pt x="246773" y="153263"/>
                  </a:lnTo>
                  <a:lnTo>
                    <a:pt x="213360" y="153936"/>
                  </a:lnTo>
                  <a:lnTo>
                    <a:pt x="252984" y="228612"/>
                  </a:lnTo>
                  <a:lnTo>
                    <a:pt x="280784" y="170700"/>
                  </a:lnTo>
                  <a:lnTo>
                    <a:pt x="289572" y="152412"/>
                  </a:lnTo>
                  <a:close/>
                  <a:moveTo>
                    <a:pt x="298716" y="391668"/>
                  </a:moveTo>
                  <a:lnTo>
                    <a:pt x="289572" y="373380"/>
                  </a:lnTo>
                  <a:lnTo>
                    <a:pt x="260616" y="315468"/>
                  </a:lnTo>
                  <a:lnTo>
                    <a:pt x="222504" y="391668"/>
                  </a:lnTo>
                  <a:lnTo>
                    <a:pt x="256044" y="391668"/>
                  </a:lnTo>
                  <a:lnTo>
                    <a:pt x="256044" y="516636"/>
                  </a:lnTo>
                  <a:lnTo>
                    <a:pt x="257568" y="519696"/>
                  </a:lnTo>
                  <a:lnTo>
                    <a:pt x="260616" y="521220"/>
                  </a:lnTo>
                  <a:lnTo>
                    <a:pt x="263664" y="519696"/>
                  </a:lnTo>
                  <a:lnTo>
                    <a:pt x="265188" y="516636"/>
                  </a:lnTo>
                  <a:lnTo>
                    <a:pt x="265188" y="391668"/>
                  </a:lnTo>
                  <a:lnTo>
                    <a:pt x="298716" y="391668"/>
                  </a:lnTo>
                  <a:close/>
                  <a:moveTo>
                    <a:pt x="510552" y="260604"/>
                  </a:moveTo>
                  <a:lnTo>
                    <a:pt x="509028" y="257556"/>
                  </a:lnTo>
                  <a:lnTo>
                    <a:pt x="504444" y="256032"/>
                  </a:lnTo>
                  <a:lnTo>
                    <a:pt x="389064" y="262902"/>
                  </a:lnTo>
                  <a:lnTo>
                    <a:pt x="387096" y="230124"/>
                  </a:lnTo>
                  <a:lnTo>
                    <a:pt x="312420" y="271284"/>
                  </a:lnTo>
                  <a:lnTo>
                    <a:pt x="391668" y="306336"/>
                  </a:lnTo>
                  <a:lnTo>
                    <a:pt x="389661" y="272808"/>
                  </a:lnTo>
                  <a:lnTo>
                    <a:pt x="389610" y="272021"/>
                  </a:lnTo>
                  <a:lnTo>
                    <a:pt x="505980" y="265176"/>
                  </a:lnTo>
                  <a:lnTo>
                    <a:pt x="509028" y="263652"/>
                  </a:lnTo>
                  <a:lnTo>
                    <a:pt x="510552" y="2606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7" name="CustomShape 24"/>
            <p:cNvSpPr/>
            <p:nvPr/>
          </p:nvSpPr>
          <p:spPr>
            <a:xfrm>
              <a:off x="8284320" y="4137840"/>
              <a:ext cx="204120" cy="360"/>
            </a:xfrm>
            <a:custGeom>
              <a:avLst/>
              <a:gdLst/>
              <a:ahLst/>
              <a:rect l="l" t="t" r="r" b="b"/>
              <a:pathLst>
                <a:path w="204470" h="0">
                  <a:moveTo>
                    <a:pt x="0" y="0"/>
                  </a:moveTo>
                  <a:lnTo>
                    <a:pt x="204216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38" name="object 36" descr=""/>
            <p:cNvPicPr/>
            <p:nvPr/>
          </p:nvPicPr>
          <p:blipFill>
            <a:blip r:embed="rId11"/>
            <a:stretch/>
          </p:blipFill>
          <p:spPr>
            <a:xfrm>
              <a:off x="8077320" y="1761840"/>
              <a:ext cx="1294920" cy="799560"/>
            </a:xfrm>
            <a:prstGeom prst="rect">
              <a:avLst/>
            </a:prstGeom>
            <a:ln>
              <a:noFill/>
            </a:ln>
          </p:spPr>
        </p:pic>
        <p:sp>
          <p:nvSpPr>
            <p:cNvPr id="539" name="CustomShape 25"/>
            <p:cNvSpPr/>
            <p:nvPr/>
          </p:nvSpPr>
          <p:spPr>
            <a:xfrm>
              <a:off x="7074360" y="3483720"/>
              <a:ext cx="2107800" cy="1333080"/>
            </a:xfrm>
            <a:custGeom>
              <a:avLst/>
              <a:gdLst/>
              <a:ahLst/>
              <a:rect l="l" t="t" r="r" b="b"/>
              <a:pathLst>
                <a:path w="2108200" h="1333500">
                  <a:moveTo>
                    <a:pt x="0" y="0"/>
                  </a:moveTo>
                  <a:lnTo>
                    <a:pt x="0" y="1333500"/>
                  </a:lnTo>
                  <a:lnTo>
                    <a:pt x="2107692" y="1333500"/>
                  </a:lnTo>
                  <a:lnTo>
                    <a:pt x="2107692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0" name="CustomShape 26"/>
            <p:cNvSpPr/>
            <p:nvPr/>
          </p:nvSpPr>
          <p:spPr>
            <a:xfrm>
              <a:off x="8712720" y="2531520"/>
              <a:ext cx="75960" cy="1325520"/>
            </a:xfrm>
            <a:custGeom>
              <a:avLst/>
              <a:gdLst/>
              <a:ahLst/>
              <a:rect l="l" t="t" r="r" b="b"/>
              <a:pathLst>
                <a:path w="76200" h="1325879">
                  <a:moveTo>
                    <a:pt x="33528" y="76200"/>
                  </a:moveTo>
                  <a:lnTo>
                    <a:pt x="0" y="76200"/>
                  </a:lnTo>
                  <a:lnTo>
                    <a:pt x="38100" y="0"/>
                  </a:lnTo>
                  <a:lnTo>
                    <a:pt x="67818" y="59436"/>
                  </a:lnTo>
                  <a:lnTo>
                    <a:pt x="38100" y="59436"/>
                  </a:lnTo>
                  <a:lnTo>
                    <a:pt x="33528" y="60960"/>
                  </a:lnTo>
                  <a:lnTo>
                    <a:pt x="33528" y="76200"/>
                  </a:lnTo>
                  <a:close/>
                  <a:moveTo>
                    <a:pt x="38100" y="1325880"/>
                  </a:moveTo>
                  <a:lnTo>
                    <a:pt x="33528" y="1324356"/>
                  </a:lnTo>
                  <a:lnTo>
                    <a:pt x="33528" y="60960"/>
                  </a:lnTo>
                  <a:lnTo>
                    <a:pt x="38100" y="59436"/>
                  </a:lnTo>
                  <a:lnTo>
                    <a:pt x="41148" y="60960"/>
                  </a:lnTo>
                  <a:lnTo>
                    <a:pt x="42672" y="64008"/>
                  </a:lnTo>
                  <a:lnTo>
                    <a:pt x="42672" y="1321308"/>
                  </a:lnTo>
                  <a:lnTo>
                    <a:pt x="41148" y="1324356"/>
                  </a:lnTo>
                  <a:lnTo>
                    <a:pt x="38100" y="1325880"/>
                  </a:lnTo>
                  <a:close/>
                  <a:moveTo>
                    <a:pt x="76200" y="76200"/>
                  </a:moveTo>
                  <a:lnTo>
                    <a:pt x="42672" y="76200"/>
                  </a:lnTo>
                  <a:lnTo>
                    <a:pt x="42672" y="64008"/>
                  </a:lnTo>
                  <a:lnTo>
                    <a:pt x="41148" y="60960"/>
                  </a:lnTo>
                  <a:lnTo>
                    <a:pt x="38100" y="59436"/>
                  </a:lnTo>
                  <a:lnTo>
                    <a:pt x="67818" y="59436"/>
                  </a:lnTo>
                  <a:lnTo>
                    <a:pt x="76200" y="762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41" name="CustomShape 27"/>
          <p:cNvSpPr/>
          <p:nvPr/>
        </p:nvSpPr>
        <p:spPr>
          <a:xfrm>
            <a:off x="8331120" y="1986480"/>
            <a:ext cx="79920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2" strike="noStrike">
                <a:latin typeface="Arial"/>
              </a:rPr>
              <a:t>Internet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42" name="CustomShape 28"/>
          <p:cNvSpPr/>
          <p:nvPr/>
        </p:nvSpPr>
        <p:spPr>
          <a:xfrm>
            <a:off x="7428960" y="4869720"/>
            <a:ext cx="1587240" cy="561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Dallas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County </a:t>
            </a:r>
            <a:r>
              <a:rPr b="0" lang="en-US" sz="1800" spc="-1" strike="noStrike">
                <a:latin typeface="Arial"/>
              </a:rPr>
              <a:t>Election</a:t>
            </a:r>
            <a:r>
              <a:rPr b="0" lang="en-US" sz="1800" spc="-46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Center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543" name="Group 29"/>
          <p:cNvGrpSpPr/>
          <p:nvPr/>
        </p:nvGrpSpPr>
        <p:grpSpPr>
          <a:xfrm>
            <a:off x="6972120" y="702720"/>
            <a:ext cx="990720" cy="1232640"/>
            <a:chOff x="6972120" y="702720"/>
            <a:chExt cx="990720" cy="1232640"/>
          </a:xfrm>
        </p:grpSpPr>
        <p:sp>
          <p:nvSpPr>
            <p:cNvPr id="544" name="CustomShape 30"/>
            <p:cNvSpPr/>
            <p:nvPr/>
          </p:nvSpPr>
          <p:spPr>
            <a:xfrm>
              <a:off x="6972120" y="702720"/>
              <a:ext cx="990360" cy="1232640"/>
            </a:xfrm>
            <a:custGeom>
              <a:avLst/>
              <a:gdLst/>
              <a:ahLst/>
              <a:rect l="l" t="t" r="r" b="b"/>
              <a:pathLst>
                <a:path w="990600" h="1233170">
                  <a:moveTo>
                    <a:pt x="0" y="0"/>
                  </a:moveTo>
                  <a:lnTo>
                    <a:pt x="0" y="1232915"/>
                  </a:lnTo>
                  <a:lnTo>
                    <a:pt x="990600" y="1232915"/>
                  </a:lnTo>
                  <a:lnTo>
                    <a:pt x="990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5" name="CustomShape 31"/>
            <p:cNvSpPr/>
            <p:nvPr/>
          </p:nvSpPr>
          <p:spPr>
            <a:xfrm>
              <a:off x="7472160" y="1045440"/>
              <a:ext cx="418680" cy="295560"/>
            </a:xfrm>
            <a:custGeom>
              <a:avLst/>
              <a:gdLst/>
              <a:ahLst/>
              <a:rect l="l" t="t" r="r" b="b"/>
              <a:pathLst>
                <a:path w="419100" h="295909">
                  <a:moveTo>
                    <a:pt x="0" y="0"/>
                  </a:moveTo>
                  <a:lnTo>
                    <a:pt x="419100" y="7619"/>
                  </a:lnTo>
                  <a:moveTo>
                    <a:pt x="0" y="144779"/>
                  </a:moveTo>
                  <a:lnTo>
                    <a:pt x="419100" y="150875"/>
                  </a:lnTo>
                  <a:moveTo>
                    <a:pt x="0" y="289559"/>
                  </a:moveTo>
                  <a:lnTo>
                    <a:pt x="419100" y="295655"/>
                  </a:lnTo>
                </a:path>
              </a:pathLst>
            </a:custGeom>
            <a:noFill/>
            <a:ln w="381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6" name="CustomShape 32"/>
            <p:cNvSpPr/>
            <p:nvPr/>
          </p:nvSpPr>
          <p:spPr>
            <a:xfrm>
              <a:off x="6978240" y="1719000"/>
              <a:ext cx="984600" cy="360"/>
            </a:xfrm>
            <a:custGeom>
              <a:avLst/>
              <a:gdLst/>
              <a:ahLst/>
              <a:rect l="l" t="t" r="r" b="b"/>
              <a:pathLst>
                <a:path w="984884" h="0">
                  <a:moveTo>
                    <a:pt x="0" y="0"/>
                  </a:moveTo>
                  <a:lnTo>
                    <a:pt x="984503" y="0"/>
                  </a:lnTo>
                </a:path>
              </a:pathLst>
            </a:custGeom>
            <a:noFill/>
            <a:ln w="28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7" name="CustomShape 33"/>
            <p:cNvSpPr/>
            <p:nvPr/>
          </p:nvSpPr>
          <p:spPr>
            <a:xfrm>
              <a:off x="7112520" y="1039320"/>
              <a:ext cx="266400" cy="356400"/>
            </a:xfrm>
            <a:custGeom>
              <a:avLst/>
              <a:gdLst/>
              <a:ahLst/>
              <a:rect l="l" t="t" r="r" b="b"/>
              <a:pathLst>
                <a:path w="266700" h="356869">
                  <a:moveTo>
                    <a:pt x="44196" y="348995"/>
                  </a:moveTo>
                  <a:lnTo>
                    <a:pt x="266700" y="0"/>
                  </a:lnTo>
                  <a:moveTo>
                    <a:pt x="50292" y="356615"/>
                  </a:moveTo>
                  <a:lnTo>
                    <a:pt x="0" y="222503"/>
                  </a:lnTo>
                </a:path>
              </a:pathLst>
            </a:custGeom>
            <a:noFill/>
            <a:ln w="381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48" name="CustomShape 34"/>
          <p:cNvSpPr/>
          <p:nvPr/>
        </p:nvSpPr>
        <p:spPr>
          <a:xfrm>
            <a:off x="6865200" y="1985040"/>
            <a:ext cx="1125360" cy="37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353520" indent="-341280">
              <a:lnSpc>
                <a:spcPct val="100000"/>
              </a:lnSpc>
              <a:spcBef>
                <a:spcPts val="99"/>
              </a:spcBef>
              <a:tabLst>
                <a:tab algn="l" pos="0"/>
              </a:tabLst>
            </a:pPr>
            <a:r>
              <a:rPr b="0" lang="en-US" sz="1200" spc="-1" strike="noStrike">
                <a:latin typeface="Arial"/>
              </a:rPr>
              <a:t>Voter </a:t>
            </a:r>
            <a:r>
              <a:rPr b="0" lang="en-US" sz="1200" spc="-12" strike="noStrike">
                <a:latin typeface="Arial"/>
              </a:rPr>
              <a:t>Credential Check</a:t>
            </a:r>
            <a:endParaRPr b="0" lang="en-US" sz="1200" spc="-1" strike="noStrike">
              <a:latin typeface="Arial"/>
            </a:endParaRPr>
          </a:p>
        </p:txBody>
      </p:sp>
      <p:grpSp>
        <p:nvGrpSpPr>
          <p:cNvPr id="549" name="Group 35"/>
          <p:cNvGrpSpPr/>
          <p:nvPr/>
        </p:nvGrpSpPr>
        <p:grpSpPr>
          <a:xfrm>
            <a:off x="1856160" y="876240"/>
            <a:ext cx="6455880" cy="4770000"/>
            <a:chOff x="1856160" y="876240"/>
            <a:chExt cx="6455880" cy="4770000"/>
          </a:xfrm>
        </p:grpSpPr>
        <p:sp>
          <p:nvSpPr>
            <p:cNvPr id="550" name="CustomShape 36"/>
            <p:cNvSpPr/>
            <p:nvPr/>
          </p:nvSpPr>
          <p:spPr>
            <a:xfrm>
              <a:off x="7975080" y="1578960"/>
              <a:ext cx="336960" cy="356400"/>
            </a:xfrm>
            <a:custGeom>
              <a:avLst/>
              <a:gdLst/>
              <a:ahLst/>
              <a:rect l="l" t="t" r="r" b="b"/>
              <a:pathLst>
                <a:path w="337184" h="356869">
                  <a:moveTo>
                    <a:pt x="336803" y="356615"/>
                  </a:moveTo>
                  <a:lnTo>
                    <a:pt x="0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1" name="CustomShape 37"/>
            <p:cNvSpPr/>
            <p:nvPr/>
          </p:nvSpPr>
          <p:spPr>
            <a:xfrm>
              <a:off x="2060280" y="5286600"/>
              <a:ext cx="312120" cy="353160"/>
            </a:xfrm>
            <a:custGeom>
              <a:avLst/>
              <a:gdLst/>
              <a:ahLst/>
              <a:rect l="l" t="t" r="r" b="b"/>
              <a:pathLst>
                <a:path w="312419" h="353695">
                  <a:moveTo>
                    <a:pt x="86867" y="237743"/>
                  </a:moveTo>
                  <a:lnTo>
                    <a:pt x="115585" y="216312"/>
                  </a:lnTo>
                  <a:lnTo>
                    <a:pt x="150875" y="209168"/>
                  </a:lnTo>
                  <a:lnTo>
                    <a:pt x="188452" y="216312"/>
                  </a:lnTo>
                  <a:lnTo>
                    <a:pt x="224027" y="237743"/>
                  </a:lnTo>
                  <a:moveTo>
                    <a:pt x="56387" y="144779"/>
                  </a:moveTo>
                  <a:lnTo>
                    <a:pt x="88416" y="118445"/>
                  </a:lnTo>
                  <a:lnTo>
                    <a:pt x="127540" y="105277"/>
                  </a:lnTo>
                  <a:lnTo>
                    <a:pt x="170614" y="105277"/>
                  </a:lnTo>
                  <a:lnTo>
                    <a:pt x="214493" y="118445"/>
                  </a:lnTo>
                  <a:lnTo>
                    <a:pt x="256031" y="144779"/>
                  </a:lnTo>
                  <a:moveTo>
                    <a:pt x="0" y="64007"/>
                  </a:moveTo>
                  <a:lnTo>
                    <a:pt x="29863" y="36004"/>
                  </a:lnTo>
                  <a:lnTo>
                    <a:pt x="64889" y="16001"/>
                  </a:lnTo>
                  <a:lnTo>
                    <a:pt x="103807" y="4000"/>
                  </a:lnTo>
                  <a:lnTo>
                    <a:pt x="145351" y="0"/>
                  </a:lnTo>
                  <a:lnTo>
                    <a:pt x="188252" y="4000"/>
                  </a:lnTo>
                  <a:lnTo>
                    <a:pt x="231243" y="16001"/>
                  </a:lnTo>
                  <a:lnTo>
                    <a:pt x="273054" y="36004"/>
                  </a:lnTo>
                  <a:lnTo>
                    <a:pt x="312419" y="64007"/>
                  </a:lnTo>
                  <a:moveTo>
                    <a:pt x="114300" y="309371"/>
                  </a:moveTo>
                  <a:lnTo>
                    <a:pt x="132135" y="296513"/>
                  </a:lnTo>
                  <a:lnTo>
                    <a:pt x="154114" y="292226"/>
                  </a:lnTo>
                  <a:lnTo>
                    <a:pt x="177522" y="296513"/>
                  </a:lnTo>
                  <a:lnTo>
                    <a:pt x="199644" y="309371"/>
                  </a:lnTo>
                  <a:moveTo>
                    <a:pt x="153923" y="298703"/>
                  </a:moveTo>
                  <a:lnTo>
                    <a:pt x="153923" y="353567"/>
                  </a:lnTo>
                </a:path>
              </a:pathLst>
            </a:custGeom>
            <a:noFill/>
            <a:ln w="19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2" name="CustomShape 38"/>
            <p:cNvSpPr/>
            <p:nvPr/>
          </p:nvSpPr>
          <p:spPr>
            <a:xfrm>
              <a:off x="1998000" y="5209200"/>
              <a:ext cx="439200" cy="437040"/>
            </a:xfrm>
            <a:custGeom>
              <a:avLst/>
              <a:gdLst/>
              <a:ahLst/>
              <a:rect l="l" t="t" r="r" b="b"/>
              <a:pathLst>
                <a:path w="439419" h="437514">
                  <a:moveTo>
                    <a:pt x="219456" y="0"/>
                  </a:moveTo>
                  <a:lnTo>
                    <a:pt x="169390" y="5753"/>
                  </a:lnTo>
                  <a:lnTo>
                    <a:pt x="123297" y="22144"/>
                  </a:lnTo>
                  <a:lnTo>
                    <a:pt x="82535" y="47866"/>
                  </a:lnTo>
                  <a:lnTo>
                    <a:pt x="48465" y="81611"/>
                  </a:lnTo>
                  <a:lnTo>
                    <a:pt x="22446" y="122075"/>
                  </a:lnTo>
                  <a:lnTo>
                    <a:pt x="5838" y="167951"/>
                  </a:lnTo>
                  <a:lnTo>
                    <a:pt x="0" y="217932"/>
                  </a:lnTo>
                  <a:lnTo>
                    <a:pt x="4491" y="262366"/>
                  </a:lnTo>
                  <a:lnTo>
                    <a:pt x="17359" y="303656"/>
                  </a:lnTo>
                  <a:lnTo>
                    <a:pt x="37692" y="340947"/>
                  </a:lnTo>
                  <a:lnTo>
                    <a:pt x="64579" y="373379"/>
                  </a:lnTo>
                  <a:lnTo>
                    <a:pt x="97110" y="400097"/>
                  </a:lnTo>
                  <a:lnTo>
                    <a:pt x="134373" y="420242"/>
                  </a:lnTo>
                  <a:lnTo>
                    <a:pt x="175459" y="432958"/>
                  </a:lnTo>
                  <a:lnTo>
                    <a:pt x="219456" y="437388"/>
                  </a:lnTo>
                  <a:lnTo>
                    <a:pt x="263890" y="432958"/>
                  </a:lnTo>
                  <a:lnTo>
                    <a:pt x="305181" y="420242"/>
                  </a:lnTo>
                  <a:lnTo>
                    <a:pt x="342471" y="400097"/>
                  </a:lnTo>
                  <a:lnTo>
                    <a:pt x="374904" y="373380"/>
                  </a:lnTo>
                  <a:lnTo>
                    <a:pt x="401621" y="340947"/>
                  </a:lnTo>
                  <a:lnTo>
                    <a:pt x="421767" y="303656"/>
                  </a:lnTo>
                  <a:lnTo>
                    <a:pt x="434482" y="262366"/>
                  </a:lnTo>
                  <a:lnTo>
                    <a:pt x="438912" y="217932"/>
                  </a:lnTo>
                  <a:lnTo>
                    <a:pt x="433153" y="167951"/>
                  </a:lnTo>
                  <a:lnTo>
                    <a:pt x="416731" y="122075"/>
                  </a:lnTo>
                  <a:lnTo>
                    <a:pt x="390925" y="81611"/>
                  </a:lnTo>
                  <a:lnTo>
                    <a:pt x="357015" y="47866"/>
                  </a:lnTo>
                  <a:lnTo>
                    <a:pt x="316281" y="22144"/>
                  </a:lnTo>
                  <a:lnTo>
                    <a:pt x="270001" y="5753"/>
                  </a:lnTo>
                  <a:lnTo>
                    <a:pt x="219456" y="0"/>
                  </a:lnTo>
                </a:path>
              </a:pathLst>
            </a:custGeom>
            <a:noFill/>
            <a:ln w="28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3" name="CustomShape 39"/>
            <p:cNvSpPr/>
            <p:nvPr/>
          </p:nvSpPr>
          <p:spPr>
            <a:xfrm>
              <a:off x="1917360" y="954000"/>
              <a:ext cx="312120" cy="353160"/>
            </a:xfrm>
            <a:custGeom>
              <a:avLst/>
              <a:gdLst/>
              <a:ahLst/>
              <a:rect l="l" t="t" r="r" b="b"/>
              <a:pathLst>
                <a:path w="312419" h="353694">
                  <a:moveTo>
                    <a:pt x="86868" y="237744"/>
                  </a:moveTo>
                  <a:lnTo>
                    <a:pt x="115800" y="217169"/>
                  </a:lnTo>
                  <a:lnTo>
                    <a:pt x="151447" y="210312"/>
                  </a:lnTo>
                  <a:lnTo>
                    <a:pt x="189095" y="217169"/>
                  </a:lnTo>
                  <a:lnTo>
                    <a:pt x="224028" y="237744"/>
                  </a:lnTo>
                  <a:moveTo>
                    <a:pt x="56387" y="144779"/>
                  </a:moveTo>
                  <a:lnTo>
                    <a:pt x="88562" y="119188"/>
                  </a:lnTo>
                  <a:lnTo>
                    <a:pt x="127979" y="106472"/>
                  </a:lnTo>
                  <a:lnTo>
                    <a:pt x="171273" y="106704"/>
                  </a:lnTo>
                  <a:lnTo>
                    <a:pt x="215079" y="119957"/>
                  </a:lnTo>
                  <a:lnTo>
                    <a:pt x="256031" y="146303"/>
                  </a:lnTo>
                  <a:moveTo>
                    <a:pt x="0" y="64007"/>
                  </a:moveTo>
                  <a:lnTo>
                    <a:pt x="29863" y="36004"/>
                  </a:lnTo>
                  <a:lnTo>
                    <a:pt x="64889" y="16001"/>
                  </a:lnTo>
                  <a:lnTo>
                    <a:pt x="103807" y="4000"/>
                  </a:lnTo>
                  <a:lnTo>
                    <a:pt x="145351" y="0"/>
                  </a:lnTo>
                  <a:lnTo>
                    <a:pt x="188252" y="4000"/>
                  </a:lnTo>
                  <a:lnTo>
                    <a:pt x="231243" y="16001"/>
                  </a:lnTo>
                  <a:lnTo>
                    <a:pt x="273054" y="36004"/>
                  </a:lnTo>
                  <a:lnTo>
                    <a:pt x="312419" y="64007"/>
                  </a:lnTo>
                  <a:moveTo>
                    <a:pt x="114300" y="310896"/>
                  </a:moveTo>
                  <a:lnTo>
                    <a:pt x="132135" y="297180"/>
                  </a:lnTo>
                  <a:lnTo>
                    <a:pt x="154114" y="292608"/>
                  </a:lnTo>
                  <a:lnTo>
                    <a:pt x="177522" y="297180"/>
                  </a:lnTo>
                  <a:lnTo>
                    <a:pt x="199644" y="310896"/>
                  </a:lnTo>
                  <a:moveTo>
                    <a:pt x="153923" y="298704"/>
                  </a:moveTo>
                  <a:lnTo>
                    <a:pt x="153923" y="353568"/>
                  </a:lnTo>
                </a:path>
              </a:pathLst>
            </a:custGeom>
            <a:noFill/>
            <a:ln w="19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4" name="CustomShape 40"/>
            <p:cNvSpPr/>
            <p:nvPr/>
          </p:nvSpPr>
          <p:spPr>
            <a:xfrm>
              <a:off x="1856160" y="876240"/>
              <a:ext cx="437040" cy="437040"/>
            </a:xfrm>
            <a:custGeom>
              <a:avLst/>
              <a:gdLst/>
              <a:ahLst/>
              <a:rect l="l" t="t" r="r" b="b"/>
              <a:pathLst>
                <a:path w="437514" h="437515">
                  <a:moveTo>
                    <a:pt x="217931" y="0"/>
                  </a:moveTo>
                  <a:lnTo>
                    <a:pt x="167951" y="5758"/>
                  </a:lnTo>
                  <a:lnTo>
                    <a:pt x="122075" y="22180"/>
                  </a:lnTo>
                  <a:lnTo>
                    <a:pt x="81611" y="47986"/>
                  </a:lnTo>
                  <a:lnTo>
                    <a:pt x="47866" y="81896"/>
                  </a:lnTo>
                  <a:lnTo>
                    <a:pt x="22144" y="122630"/>
                  </a:lnTo>
                  <a:lnTo>
                    <a:pt x="5753" y="168910"/>
                  </a:lnTo>
                  <a:lnTo>
                    <a:pt x="0" y="219456"/>
                  </a:lnTo>
                  <a:lnTo>
                    <a:pt x="5753" y="269436"/>
                  </a:lnTo>
                  <a:lnTo>
                    <a:pt x="22144" y="315312"/>
                  </a:lnTo>
                  <a:lnTo>
                    <a:pt x="47866" y="355776"/>
                  </a:lnTo>
                  <a:lnTo>
                    <a:pt x="81611" y="389521"/>
                  </a:lnTo>
                  <a:lnTo>
                    <a:pt x="122075" y="415243"/>
                  </a:lnTo>
                  <a:lnTo>
                    <a:pt x="167951" y="431634"/>
                  </a:lnTo>
                  <a:lnTo>
                    <a:pt x="217931" y="437388"/>
                  </a:lnTo>
                  <a:lnTo>
                    <a:pt x="268477" y="431634"/>
                  </a:lnTo>
                  <a:lnTo>
                    <a:pt x="314757" y="415243"/>
                  </a:lnTo>
                  <a:lnTo>
                    <a:pt x="355491" y="389521"/>
                  </a:lnTo>
                  <a:lnTo>
                    <a:pt x="389401" y="355776"/>
                  </a:lnTo>
                  <a:lnTo>
                    <a:pt x="415207" y="315312"/>
                  </a:lnTo>
                  <a:lnTo>
                    <a:pt x="431629" y="269436"/>
                  </a:lnTo>
                  <a:lnTo>
                    <a:pt x="437388" y="219456"/>
                  </a:lnTo>
                  <a:lnTo>
                    <a:pt x="432958" y="175021"/>
                  </a:lnTo>
                  <a:lnTo>
                    <a:pt x="420242" y="133731"/>
                  </a:lnTo>
                  <a:lnTo>
                    <a:pt x="400097" y="96440"/>
                  </a:lnTo>
                  <a:lnTo>
                    <a:pt x="373380" y="64007"/>
                  </a:lnTo>
                  <a:lnTo>
                    <a:pt x="340947" y="37290"/>
                  </a:lnTo>
                  <a:lnTo>
                    <a:pt x="303656" y="17144"/>
                  </a:lnTo>
                  <a:lnTo>
                    <a:pt x="262366" y="4429"/>
                  </a:lnTo>
                  <a:lnTo>
                    <a:pt x="217931" y="0"/>
                  </a:lnTo>
                </a:path>
              </a:pathLst>
            </a:custGeom>
            <a:noFill/>
            <a:ln w="28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55" name="CustomShape 41"/>
          <p:cNvSpPr/>
          <p:nvPr/>
        </p:nvSpPr>
        <p:spPr>
          <a:xfrm>
            <a:off x="1879200" y="1413360"/>
            <a:ext cx="131760" cy="379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>
              <a:lnSpc>
                <a:spcPct val="100000"/>
              </a:lnSpc>
              <a:spcBef>
                <a:spcPts val="105"/>
              </a:spcBef>
            </a:pPr>
            <a:r>
              <a:rPr b="0" lang="en-US" sz="2400" spc="-1" strike="noStrike">
                <a:latin typeface="Arial"/>
              </a:rPr>
              <a:t>*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556" name="CustomShape 42"/>
          <p:cNvSpPr/>
          <p:nvPr/>
        </p:nvSpPr>
        <p:spPr>
          <a:xfrm>
            <a:off x="4017240" y="5487120"/>
            <a:ext cx="5194080" cy="802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87720">
              <a:lnSpc>
                <a:spcPts val="1806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Private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APN</a:t>
            </a:r>
            <a:endParaRPr b="0" lang="en-US" sz="1800" spc="-1" strike="noStrike">
              <a:latin typeface="Arial"/>
            </a:endParaRPr>
          </a:p>
          <a:p>
            <a:pPr marL="38160">
              <a:lnSpc>
                <a:spcPts val="2526"/>
              </a:lnSpc>
            </a:pPr>
            <a:r>
              <a:rPr b="0" lang="en-US" sz="3600" spc="-1" strike="noStrike" baseline="-16000">
                <a:latin typeface="Arial"/>
              </a:rPr>
              <a:t>*</a:t>
            </a:r>
            <a:r>
              <a:rPr b="0" lang="en-US" sz="1400" spc="-1" strike="noStrike">
                <a:latin typeface="Arial"/>
              </a:rPr>
              <a:t>Although</a:t>
            </a:r>
            <a:r>
              <a:rPr b="0" lang="en-US" sz="1400" spc="-2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the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DS200</a:t>
            </a:r>
            <a:r>
              <a:rPr b="0" lang="en-US" sz="1400" spc="-3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has</a:t>
            </a:r>
            <a:r>
              <a:rPr b="0" lang="en-US" sz="1400" spc="-1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a Cellular</a:t>
            </a:r>
            <a:r>
              <a:rPr b="0" lang="en-US" sz="1400" spc="-2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Modem</a:t>
            </a:r>
            <a:r>
              <a:rPr b="0" lang="en-US" sz="1400" spc="-1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Option,</a:t>
            </a:r>
            <a:r>
              <a:rPr b="0" lang="en-US" sz="1400" spc="-7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the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tally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26" strike="noStrike">
                <a:latin typeface="Arial"/>
              </a:rPr>
              <a:t>is</a:t>
            </a:r>
            <a:endParaRPr b="0" lang="en-US" sz="1400" spc="-1" strike="noStrike">
              <a:latin typeface="Arial"/>
            </a:endParaRPr>
          </a:p>
          <a:p>
            <a:pPr marL="175320">
              <a:lnSpc>
                <a:spcPct val="100000"/>
              </a:lnSpc>
              <a:spcBef>
                <a:spcPts val="210"/>
              </a:spcBef>
            </a:pPr>
            <a:r>
              <a:rPr b="0" lang="en-US" sz="1400" spc="-1" strike="noStrike">
                <a:latin typeface="Arial"/>
              </a:rPr>
              <a:t>usually</a:t>
            </a:r>
            <a:r>
              <a:rPr b="0" lang="en-US" sz="1400" spc="-4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recorded</a:t>
            </a:r>
            <a:r>
              <a:rPr b="0" lang="en-US" sz="1400" spc="-41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on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a</a:t>
            </a:r>
            <a:r>
              <a:rPr b="0" lang="en-US" sz="1400" spc="-2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memory</a:t>
            </a:r>
            <a:r>
              <a:rPr b="0" lang="en-US" sz="1400" spc="-3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stick</a:t>
            </a:r>
            <a:r>
              <a:rPr b="0" lang="en-US" sz="1400" spc="-15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which</a:t>
            </a:r>
            <a:r>
              <a:rPr b="0" lang="en-US" sz="1400" spc="-26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is</a:t>
            </a:r>
            <a:r>
              <a:rPr b="0" lang="en-US" sz="1400" spc="-35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read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at</a:t>
            </a:r>
            <a:r>
              <a:rPr b="0" lang="en-US" sz="1400" spc="-15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the</a:t>
            </a:r>
            <a:r>
              <a:rPr b="0" lang="en-US" sz="1400" spc="-21" strike="noStrike">
                <a:latin typeface="Arial"/>
              </a:rPr>
              <a:t> </a:t>
            </a:r>
            <a:r>
              <a:rPr b="0" lang="en-US" sz="1400" spc="-12" strike="noStrike">
                <a:latin typeface="Arial"/>
              </a:rPr>
              <a:t>County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57" name="CustomShape 43"/>
          <p:cNvSpPr/>
          <p:nvPr/>
        </p:nvSpPr>
        <p:spPr>
          <a:xfrm>
            <a:off x="4156920" y="2929680"/>
            <a:ext cx="2405160" cy="57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ts val="2574"/>
              </a:lnSpc>
              <a:spcBef>
                <a:spcPts val="105"/>
              </a:spcBef>
            </a:pPr>
            <a:r>
              <a:rPr b="0" lang="en-US" sz="2400" spc="-26" strike="noStrike">
                <a:latin typeface="Arial"/>
              </a:rPr>
              <a:t>**</a:t>
            </a:r>
            <a:endParaRPr b="0" lang="en-US" sz="2400" spc="-1" strike="noStrike">
              <a:latin typeface="Arial"/>
            </a:endParaRPr>
          </a:p>
          <a:p>
            <a:pPr marL="1148040">
              <a:lnSpc>
                <a:spcPts val="1854"/>
              </a:lnSpc>
            </a:pPr>
            <a:r>
              <a:rPr b="0" lang="en-US" sz="1800" spc="-1" strike="noStrike">
                <a:latin typeface="Arial"/>
              </a:rPr>
              <a:t>Private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APN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58" name="CustomShape 44"/>
          <p:cNvSpPr/>
          <p:nvPr/>
        </p:nvSpPr>
        <p:spPr>
          <a:xfrm>
            <a:off x="4034160" y="6138720"/>
            <a:ext cx="4876560" cy="1014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15560" bIns="0">
            <a:spAutoFit/>
          </a:bodyPr>
          <a:p>
            <a:pPr marL="38160">
              <a:lnSpc>
                <a:spcPct val="100000"/>
              </a:lnSpc>
              <a:spcBef>
                <a:spcPts val="910"/>
              </a:spcBef>
            </a:pPr>
            <a:r>
              <a:rPr b="0" lang="en-US" sz="3600" spc="-1" strike="noStrike" baseline="-17000">
                <a:latin typeface="Arial"/>
              </a:rPr>
              <a:t>**</a:t>
            </a:r>
            <a:r>
              <a:rPr b="0" lang="en-US" sz="3600" spc="-466" strike="noStrike" baseline="-17000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Prioritized</a:t>
            </a:r>
            <a:r>
              <a:rPr b="0" lang="en-US" sz="1400" spc="-5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Verizon</a:t>
            </a:r>
            <a:r>
              <a:rPr b="0" lang="en-US" sz="1400" spc="-35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LTE</a:t>
            </a:r>
            <a:r>
              <a:rPr b="0" lang="en-US" sz="1400" spc="-32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IP</a:t>
            </a:r>
            <a:r>
              <a:rPr b="0" lang="en-US" sz="1400" spc="-7" strike="noStrike">
                <a:latin typeface="Arial"/>
              </a:rPr>
              <a:t> </a:t>
            </a:r>
            <a:r>
              <a:rPr b="0" lang="en-US" sz="1400" spc="-1" strike="noStrike">
                <a:latin typeface="Arial"/>
              </a:rPr>
              <a:t>Data</a:t>
            </a:r>
            <a:r>
              <a:rPr b="0" lang="en-US" sz="1400" spc="-15" strike="noStrike">
                <a:latin typeface="Arial"/>
              </a:rPr>
              <a:t> </a:t>
            </a:r>
            <a:r>
              <a:rPr b="0" lang="en-US" sz="1400" spc="-21" strike="noStrike">
                <a:latin typeface="Arial"/>
              </a:rPr>
              <a:t>Link</a:t>
            </a:r>
            <a:endParaRPr b="0" lang="en-US" sz="1400" spc="-1" strike="noStrike">
              <a:latin typeface="Arial"/>
            </a:endParaRPr>
          </a:p>
          <a:p>
            <a:pPr marL="117000">
              <a:lnSpc>
                <a:spcPct val="100000"/>
              </a:lnSpc>
              <a:spcBef>
                <a:spcPts val="536"/>
              </a:spcBef>
            </a:pPr>
            <a:r>
              <a:rPr b="0" lang="en-US" sz="1600" spc="-1" strike="noStrike">
                <a:latin typeface="Arial"/>
              </a:rPr>
              <a:t>@21:00</a:t>
            </a:r>
            <a:r>
              <a:rPr b="0" lang="en-US" sz="1600" spc="-72" strike="noStrike">
                <a:latin typeface="Arial"/>
              </a:rPr>
              <a:t> </a:t>
            </a:r>
            <a:r>
              <a:rPr b="0" lang="en-US" sz="14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4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12"/>
              </a:rPr>
              <a:t>www.brighttalk.com/webcast/11689/410268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59" name="CustomShape 45"/>
          <p:cNvSpPr/>
          <p:nvPr/>
        </p:nvSpPr>
        <p:spPr>
          <a:xfrm>
            <a:off x="4190400" y="6976080"/>
            <a:ext cx="5174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1.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Pollpads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were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caught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adding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hundreds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of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voters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60" name="CustomShape 46"/>
          <p:cNvSpPr/>
          <p:nvPr/>
        </p:nvSpPr>
        <p:spPr>
          <a:xfrm>
            <a:off x="9242640" y="660096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29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TextShape 1"/>
          <p:cNvSpPr txBox="1"/>
          <p:nvPr/>
        </p:nvSpPr>
        <p:spPr>
          <a:xfrm>
            <a:off x="1200240" y="446760"/>
            <a:ext cx="7374600" cy="131040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Dallas</a:t>
            </a:r>
            <a:r>
              <a:rPr b="0" lang="en-US" sz="4000" spc="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County</a:t>
            </a:r>
            <a:r>
              <a:rPr b="0" lang="en-US" sz="40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Vote</a:t>
            </a:r>
            <a:r>
              <a:rPr b="0" lang="en-US" sz="40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Center</a:t>
            </a:r>
            <a:r>
              <a:rPr b="0" lang="en-US" sz="4000" spc="9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Wi-</a:t>
            </a:r>
            <a:r>
              <a:rPr b="0" lang="en-US" sz="4000" spc="-26" strike="noStrike">
                <a:solidFill>
                  <a:srgbClr val="000000"/>
                </a:solidFill>
                <a:latin typeface="Arial"/>
              </a:rPr>
              <a:t>Fi</a:t>
            </a:r>
            <a:endParaRPr b="0" lang="en-US" sz="4000" spc="-1" strike="noStrike">
              <a:latin typeface="Calibri"/>
            </a:endParaRPr>
          </a:p>
        </p:txBody>
      </p:sp>
      <p:grpSp>
        <p:nvGrpSpPr>
          <p:cNvPr id="562" name="Group 2"/>
          <p:cNvGrpSpPr/>
          <p:nvPr/>
        </p:nvGrpSpPr>
        <p:grpSpPr>
          <a:xfrm>
            <a:off x="457200" y="1249560"/>
            <a:ext cx="3277800" cy="6065280"/>
            <a:chOff x="457200" y="1249560"/>
            <a:chExt cx="3277800" cy="6065280"/>
          </a:xfrm>
        </p:grpSpPr>
        <p:pic>
          <p:nvPicPr>
            <p:cNvPr id="563" name="object 4" descr=""/>
            <p:cNvPicPr/>
            <p:nvPr/>
          </p:nvPicPr>
          <p:blipFill>
            <a:blip r:embed="rId1"/>
            <a:stretch/>
          </p:blipFill>
          <p:spPr>
            <a:xfrm>
              <a:off x="457200" y="1249560"/>
              <a:ext cx="3277800" cy="6065280"/>
            </a:xfrm>
            <a:prstGeom prst="rect">
              <a:avLst/>
            </a:prstGeom>
            <a:ln>
              <a:noFill/>
            </a:ln>
          </p:spPr>
        </p:pic>
        <p:sp>
          <p:nvSpPr>
            <p:cNvPr id="564" name="CustomShape 3"/>
            <p:cNvSpPr/>
            <p:nvPr/>
          </p:nvSpPr>
          <p:spPr>
            <a:xfrm>
              <a:off x="609480" y="3212640"/>
              <a:ext cx="2997360" cy="432720"/>
            </a:xfrm>
            <a:custGeom>
              <a:avLst/>
              <a:gdLst/>
              <a:ahLst/>
              <a:rect l="l" t="t" r="r" b="b"/>
              <a:pathLst>
                <a:path w="2997835" h="433070">
                  <a:moveTo>
                    <a:pt x="0" y="0"/>
                  </a:moveTo>
                  <a:lnTo>
                    <a:pt x="0" y="432816"/>
                  </a:lnTo>
                  <a:lnTo>
                    <a:pt x="2997708" y="432816"/>
                  </a:lnTo>
                  <a:lnTo>
                    <a:pt x="299770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6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565" name="object 6" descr=""/>
          <p:cNvPicPr/>
          <p:nvPr/>
        </p:nvPicPr>
        <p:blipFill>
          <a:blip r:embed="rId2"/>
          <a:stretch/>
        </p:blipFill>
        <p:spPr>
          <a:xfrm>
            <a:off x="3800880" y="1233000"/>
            <a:ext cx="1872720" cy="2688120"/>
          </a:xfrm>
          <a:prstGeom prst="rect">
            <a:avLst/>
          </a:prstGeom>
          <a:ln>
            <a:noFill/>
          </a:ln>
        </p:spPr>
      </p:pic>
      <p:pic>
        <p:nvPicPr>
          <p:cNvPr id="566" name="object 7" descr=""/>
          <p:cNvPicPr/>
          <p:nvPr/>
        </p:nvPicPr>
        <p:blipFill>
          <a:blip r:embed="rId3"/>
          <a:stretch/>
        </p:blipFill>
        <p:spPr>
          <a:xfrm>
            <a:off x="3805560" y="4390560"/>
            <a:ext cx="1863360" cy="2672640"/>
          </a:xfrm>
          <a:prstGeom prst="rect">
            <a:avLst/>
          </a:prstGeom>
          <a:ln>
            <a:noFill/>
          </a:ln>
        </p:spPr>
      </p:pic>
      <p:sp>
        <p:nvSpPr>
          <p:cNvPr id="567" name="CustomShape 4"/>
          <p:cNvSpPr/>
          <p:nvPr/>
        </p:nvSpPr>
        <p:spPr>
          <a:xfrm>
            <a:off x="2197080" y="2730240"/>
            <a:ext cx="73692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2" strike="noStrike">
                <a:solidFill>
                  <a:srgbClr val="ff0000"/>
                </a:solidFill>
                <a:latin typeface="Arial"/>
              </a:rPr>
              <a:t>Private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68" name="CustomShape 5"/>
          <p:cNvSpPr/>
          <p:nvPr/>
        </p:nvSpPr>
        <p:spPr>
          <a:xfrm>
            <a:off x="1383840" y="2543400"/>
            <a:ext cx="794160" cy="745200"/>
          </a:xfrm>
          <a:custGeom>
            <a:avLst/>
            <a:gdLst/>
            <a:ahLst/>
            <a:rect l="l" t="t" r="r" b="b"/>
            <a:pathLst>
              <a:path w="794385" h="745489">
                <a:moveTo>
                  <a:pt x="794016" y="309372"/>
                </a:moveTo>
                <a:lnTo>
                  <a:pt x="781812" y="294132"/>
                </a:lnTo>
                <a:lnTo>
                  <a:pt x="776033" y="298627"/>
                </a:lnTo>
                <a:lnTo>
                  <a:pt x="778776" y="292608"/>
                </a:lnTo>
                <a:lnTo>
                  <a:pt x="74815" y="27508"/>
                </a:lnTo>
                <a:lnTo>
                  <a:pt x="76593" y="22860"/>
                </a:lnTo>
                <a:lnTo>
                  <a:pt x="85344" y="0"/>
                </a:lnTo>
                <a:lnTo>
                  <a:pt x="0" y="9144"/>
                </a:lnTo>
                <a:lnTo>
                  <a:pt x="57912" y="71628"/>
                </a:lnTo>
                <a:lnTo>
                  <a:pt x="67932" y="45478"/>
                </a:lnTo>
                <a:lnTo>
                  <a:pt x="765124" y="307111"/>
                </a:lnTo>
                <a:lnTo>
                  <a:pt x="270878" y="691540"/>
                </a:lnTo>
                <a:lnTo>
                  <a:pt x="252984" y="669048"/>
                </a:lnTo>
                <a:lnTo>
                  <a:pt x="216408" y="745248"/>
                </a:lnTo>
                <a:lnTo>
                  <a:pt x="300228" y="728484"/>
                </a:lnTo>
                <a:lnTo>
                  <a:pt x="289331" y="714768"/>
                </a:lnTo>
                <a:lnTo>
                  <a:pt x="283019" y="706818"/>
                </a:lnTo>
                <a:lnTo>
                  <a:pt x="794016" y="30937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69" name="CustomShape 6"/>
          <p:cNvSpPr/>
          <p:nvPr/>
        </p:nvSpPr>
        <p:spPr>
          <a:xfrm>
            <a:off x="4007520" y="4785840"/>
            <a:ext cx="5161680" cy="246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770840">
              <a:lnSpc>
                <a:spcPct val="100000"/>
              </a:lnSpc>
              <a:spcBef>
                <a:spcPts val="105"/>
              </a:spcBef>
            </a:pPr>
            <a:r>
              <a:rPr b="0" lang="en-US" sz="2000" spc="-1" strike="noStrike">
                <a:latin typeface="Arial"/>
              </a:rPr>
              <a:t>@27:08</a:t>
            </a:r>
            <a:r>
              <a:rPr b="0" lang="en-US" sz="2000" spc="-46" strike="noStrike">
                <a:latin typeface="Arial"/>
              </a:rPr>
              <a:t> </a:t>
            </a:r>
            <a:r>
              <a:rPr b="1" lang="en-US" sz="2000" spc="-1" strike="noStrike">
                <a:latin typeface="Arial"/>
              </a:rPr>
              <a:t>Gregory</a:t>
            </a:r>
            <a:r>
              <a:rPr b="1" lang="en-US" sz="2000" spc="-66" strike="noStrike">
                <a:latin typeface="Arial"/>
              </a:rPr>
              <a:t> </a:t>
            </a:r>
            <a:r>
              <a:rPr b="1" lang="en-US" sz="2000" spc="-12" strike="noStrike">
                <a:latin typeface="Arial"/>
              </a:rPr>
              <a:t>Brown</a:t>
            </a:r>
            <a:r>
              <a:rPr b="0" lang="en-US" sz="2000" spc="-12" strike="noStrike">
                <a:latin typeface="Arial"/>
              </a:rPr>
              <a:t>: </a:t>
            </a:r>
            <a:r>
              <a:rPr b="0" lang="en-US" sz="2000" spc="-1" strike="noStrike">
                <a:latin typeface="Arial"/>
              </a:rPr>
              <a:t>“</a:t>
            </a:r>
            <a:r>
              <a:rPr b="0" i="1" lang="en-US" sz="2000" spc="-1" strike="noStrike">
                <a:latin typeface="Arial"/>
              </a:rPr>
              <a:t>Dallas</a:t>
            </a:r>
            <a:r>
              <a:rPr b="0" i="1" lang="en-US" sz="2000" spc="-55" strike="noStrike">
                <a:latin typeface="Arial"/>
              </a:rPr>
              <a:t> </a:t>
            </a:r>
            <a:r>
              <a:rPr b="0" i="1" lang="en-US" sz="2000" spc="-1" strike="noStrike">
                <a:latin typeface="Arial"/>
              </a:rPr>
              <a:t>County</a:t>
            </a:r>
            <a:r>
              <a:rPr b="0" i="1" lang="en-US" sz="2000" spc="-26" strike="noStrike">
                <a:latin typeface="Arial"/>
              </a:rPr>
              <a:t> </a:t>
            </a:r>
            <a:r>
              <a:rPr b="0" i="1" lang="en-US" sz="2000" spc="-1" strike="noStrike">
                <a:latin typeface="Arial"/>
              </a:rPr>
              <a:t>upgraded</a:t>
            </a:r>
            <a:r>
              <a:rPr b="0" i="1" lang="en-US" sz="2000" spc="-26" strike="noStrike">
                <a:latin typeface="Arial"/>
              </a:rPr>
              <a:t> </a:t>
            </a:r>
            <a:r>
              <a:rPr b="0" i="1" lang="en-US" sz="2000" spc="-12" strike="noStrike">
                <a:latin typeface="Arial"/>
              </a:rPr>
              <a:t>their </a:t>
            </a:r>
            <a:r>
              <a:rPr b="0" i="1" lang="en-US" sz="2000" spc="-1" strike="noStrike">
                <a:latin typeface="Arial"/>
              </a:rPr>
              <a:t>modems</a:t>
            </a:r>
            <a:r>
              <a:rPr b="0" i="1" lang="en-US" sz="2000" spc="-32" strike="noStrike">
                <a:latin typeface="Arial"/>
              </a:rPr>
              <a:t> </a:t>
            </a:r>
            <a:r>
              <a:rPr b="0" i="1" lang="en-US" sz="2000" spc="-1" strike="noStrike">
                <a:latin typeface="Arial"/>
              </a:rPr>
              <a:t>(to</a:t>
            </a:r>
            <a:r>
              <a:rPr b="0" i="1" lang="en-US" sz="2000" spc="-46" strike="noStrike">
                <a:latin typeface="Arial"/>
              </a:rPr>
              <a:t> </a:t>
            </a:r>
            <a:r>
              <a:rPr b="0" i="1" lang="en-US" sz="2000" spc="-1" strike="noStrike">
                <a:latin typeface="Arial"/>
              </a:rPr>
              <a:t>Cradlepoint)</a:t>
            </a:r>
            <a:r>
              <a:rPr b="0" i="1" lang="en-US" sz="2000" spc="-46" strike="noStrike">
                <a:latin typeface="Arial"/>
              </a:rPr>
              <a:t> </a:t>
            </a:r>
            <a:r>
              <a:rPr b="0" i="1" lang="en-US" sz="2000" spc="-26" strike="noStrike">
                <a:latin typeface="Arial"/>
              </a:rPr>
              <a:t>so </a:t>
            </a:r>
            <a:r>
              <a:rPr b="0" i="1" lang="en-US" sz="2000" spc="-1" strike="noStrike">
                <a:latin typeface="Arial"/>
              </a:rPr>
              <a:t>that</a:t>
            </a:r>
            <a:r>
              <a:rPr b="0" i="1" lang="en-US" sz="2000" spc="-21" strike="noStrike">
                <a:latin typeface="Arial"/>
              </a:rPr>
              <a:t> </a:t>
            </a:r>
            <a:r>
              <a:rPr b="0" i="1" lang="en-US" sz="2000" spc="-1" strike="noStrike">
                <a:latin typeface="Arial"/>
              </a:rPr>
              <a:t>they</a:t>
            </a:r>
            <a:r>
              <a:rPr b="0" i="1" lang="en-US" sz="2000" spc="-21" strike="noStrike">
                <a:latin typeface="Arial"/>
              </a:rPr>
              <a:t> </a:t>
            </a:r>
            <a:r>
              <a:rPr b="0" i="1" lang="en-US" sz="2000" spc="-1" strike="noStrike">
                <a:latin typeface="Arial"/>
              </a:rPr>
              <a:t>could</a:t>
            </a:r>
            <a:r>
              <a:rPr b="0" i="1" lang="en-US" sz="2000" spc="-32" strike="noStrike">
                <a:latin typeface="Arial"/>
              </a:rPr>
              <a:t> </a:t>
            </a:r>
            <a:r>
              <a:rPr b="0" i="1" lang="en-US" sz="2000" spc="-1" strike="noStrike">
                <a:latin typeface="Arial"/>
              </a:rPr>
              <a:t>have</a:t>
            </a:r>
            <a:r>
              <a:rPr b="0" i="1" lang="en-US" sz="2000" spc="-21" strike="noStrike">
                <a:latin typeface="Arial"/>
              </a:rPr>
              <a:t> </a:t>
            </a:r>
            <a:r>
              <a:rPr b="0" i="1" lang="en-US" sz="2000" spc="-1" strike="noStrike">
                <a:latin typeface="Arial"/>
              </a:rPr>
              <a:t>that</a:t>
            </a:r>
            <a:r>
              <a:rPr b="0" i="1" lang="en-US" sz="2000" spc="-60" strike="noStrike">
                <a:latin typeface="Arial"/>
              </a:rPr>
              <a:t> </a:t>
            </a:r>
            <a:r>
              <a:rPr b="1" i="1" lang="en-US" sz="2000" spc="-12" strike="noStrike" u="sng">
                <a:uFill>
                  <a:solidFill>
                    <a:srgbClr val="000000"/>
                  </a:solidFill>
                </a:uFill>
                <a:latin typeface="Arial"/>
              </a:rPr>
              <a:t>real-</a:t>
            </a:r>
            <a:r>
              <a:rPr b="1" i="1" lang="en-US" sz="2000" spc="-12" strike="noStrike">
                <a:latin typeface="Arial"/>
              </a:rPr>
              <a:t> </a:t>
            </a:r>
            <a:r>
              <a:rPr b="1" i="1" lang="en-US" sz="20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time</a:t>
            </a:r>
            <a:r>
              <a:rPr b="1" i="1" lang="en-US" sz="2000" spc="-32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0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voter</a:t>
            </a:r>
            <a:r>
              <a:rPr b="1" i="1" lang="en-US" sz="2000" spc="-26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0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count</a:t>
            </a:r>
            <a:r>
              <a:rPr b="1" i="1" lang="en-US" sz="2000" spc="-15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20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and</a:t>
            </a:r>
            <a:r>
              <a:rPr b="1" i="1" lang="en-US" sz="2000" spc="-12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voting</a:t>
            </a:r>
            <a:r>
              <a:rPr b="1" i="1" lang="en-US" sz="2000" spc="-12" strike="noStrike">
                <a:latin typeface="Arial"/>
              </a:rPr>
              <a:t> </a:t>
            </a:r>
            <a:r>
              <a:rPr b="1" i="1" lang="en-US" sz="20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results</a:t>
            </a:r>
            <a:r>
              <a:rPr b="1" i="1" lang="en-US" sz="2000" spc="-46" strike="noStrike">
                <a:latin typeface="Arial"/>
              </a:rPr>
              <a:t> </a:t>
            </a:r>
            <a:r>
              <a:rPr b="0" i="1" lang="en-US" sz="2000" spc="-1" strike="noStrike">
                <a:latin typeface="Arial"/>
              </a:rPr>
              <a:t>sent</a:t>
            </a:r>
            <a:r>
              <a:rPr b="0" i="1" lang="en-US" sz="2000" spc="-26" strike="noStrike">
                <a:latin typeface="Arial"/>
              </a:rPr>
              <a:t> </a:t>
            </a:r>
            <a:r>
              <a:rPr b="0" i="1" lang="en-US" sz="2000" spc="-1" strike="noStrike">
                <a:latin typeface="Arial"/>
              </a:rPr>
              <a:t>back</a:t>
            </a:r>
            <a:r>
              <a:rPr b="0" i="1" lang="en-US" sz="2000" spc="-12" strike="noStrike">
                <a:latin typeface="Arial"/>
              </a:rPr>
              <a:t> </a:t>
            </a:r>
            <a:r>
              <a:rPr b="0" i="1" lang="en-US" sz="2000" spc="-1" strike="noStrike">
                <a:latin typeface="Arial"/>
              </a:rPr>
              <a:t>to</a:t>
            </a:r>
            <a:r>
              <a:rPr b="0" i="1" lang="en-US" sz="2000" spc="-26" strike="noStrike">
                <a:latin typeface="Arial"/>
              </a:rPr>
              <a:t> </a:t>
            </a:r>
            <a:r>
              <a:rPr b="0" i="1" lang="en-US" sz="2000" spc="-1" strike="noStrike">
                <a:latin typeface="Arial"/>
              </a:rPr>
              <a:t>the</a:t>
            </a:r>
            <a:r>
              <a:rPr b="0" i="1" lang="en-US" sz="2000" spc="-35" strike="noStrike">
                <a:latin typeface="Arial"/>
              </a:rPr>
              <a:t> </a:t>
            </a:r>
            <a:r>
              <a:rPr b="0" i="1" lang="en-US" sz="2000" spc="-21" strike="noStrike">
                <a:latin typeface="Arial"/>
              </a:rPr>
              <a:t>data </a:t>
            </a:r>
            <a:r>
              <a:rPr b="0" i="1" lang="en-US" sz="2000" spc="-12" strike="noStrike">
                <a:latin typeface="Arial"/>
              </a:rPr>
              <a:t>centers”</a:t>
            </a:r>
            <a:endParaRPr b="0" lang="en-US" sz="20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839"/>
              </a:spcBef>
            </a:pPr>
            <a:r>
              <a:rPr b="0" lang="en-US" sz="14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4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4"/>
              </a:rPr>
              <a:t>www.brighttalk.com/webcast/11689/410268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70" name="CustomShape 7"/>
          <p:cNvSpPr/>
          <p:nvPr/>
        </p:nvSpPr>
        <p:spPr>
          <a:xfrm>
            <a:off x="5778360" y="1105560"/>
            <a:ext cx="3739680" cy="1658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@10:53</a:t>
            </a:r>
            <a:r>
              <a:rPr b="0" lang="en-US" sz="1800" spc="-35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Lester Lewis:</a:t>
            </a:r>
            <a:r>
              <a:rPr b="1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“</a:t>
            </a:r>
            <a:r>
              <a:rPr b="0" i="1" lang="en-US" sz="1800" spc="-1" strike="noStrike">
                <a:latin typeface="Arial"/>
              </a:rPr>
              <a:t>Because</a:t>
            </a:r>
            <a:r>
              <a:rPr b="0" i="1" lang="en-US" sz="1800" spc="-35" strike="noStrike">
                <a:latin typeface="Arial"/>
              </a:rPr>
              <a:t> </a:t>
            </a:r>
            <a:r>
              <a:rPr b="0" i="1" lang="en-US" sz="1800" spc="-26" strike="noStrike">
                <a:latin typeface="Arial"/>
              </a:rPr>
              <a:t>we </a:t>
            </a:r>
            <a:r>
              <a:rPr b="0" i="1" lang="en-US" sz="1800" spc="-1" strike="noStrike">
                <a:latin typeface="Arial"/>
              </a:rPr>
              <a:t>were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able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to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1" i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use</a:t>
            </a:r>
            <a:r>
              <a:rPr b="1" i="1" lang="en-US" sz="1800" spc="-12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remote</a:t>
            </a:r>
            <a:r>
              <a:rPr b="1" i="1" lang="en-US" sz="1800" spc="-26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tools</a:t>
            </a:r>
            <a:r>
              <a:rPr b="0" i="1" lang="en-US" sz="1800" spc="-1" strike="noStrike">
                <a:latin typeface="Arial"/>
              </a:rPr>
              <a:t>,…</a:t>
            </a:r>
            <a:r>
              <a:rPr b="0" i="1" lang="en-US" sz="1800" spc="-7" strike="noStrike">
                <a:latin typeface="Arial"/>
              </a:rPr>
              <a:t> </a:t>
            </a:r>
            <a:r>
              <a:rPr b="0" i="1" lang="en-US" sz="1800" spc="-26" strike="noStrike">
                <a:latin typeface="Arial"/>
              </a:rPr>
              <a:t>to </a:t>
            </a:r>
            <a:r>
              <a:rPr b="0" i="1" lang="en-US" sz="1800" spc="-1" strike="noStrike">
                <a:latin typeface="Arial"/>
              </a:rPr>
              <a:t>look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and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to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see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the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signal</a:t>
            </a:r>
            <a:r>
              <a:rPr b="0" i="1" lang="en-US" sz="1800" spc="-12" strike="noStrike">
                <a:latin typeface="Arial"/>
              </a:rPr>
              <a:t> strength </a:t>
            </a:r>
            <a:r>
              <a:rPr b="0" i="1" lang="en-US" sz="1800" spc="-1" strike="noStrike">
                <a:latin typeface="Arial"/>
              </a:rPr>
              <a:t>from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the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carriers…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if</a:t>
            </a:r>
            <a:r>
              <a:rPr b="0" i="1" lang="en-US" sz="1800" spc="-7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we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have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52" strike="noStrike">
                <a:latin typeface="Arial"/>
              </a:rPr>
              <a:t>a </a:t>
            </a:r>
            <a:r>
              <a:rPr b="0" i="1" lang="en-US" sz="1800" spc="-1" strike="noStrike">
                <a:latin typeface="Arial"/>
              </a:rPr>
              <a:t>(signal</a:t>
            </a:r>
            <a:r>
              <a:rPr b="0" i="1" lang="en-US" sz="1800" spc="-7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strength)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issue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…I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was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21" strike="noStrike">
                <a:latin typeface="Arial"/>
              </a:rPr>
              <a:t>able </a:t>
            </a:r>
            <a:r>
              <a:rPr b="0" i="1" lang="en-US" sz="1800" spc="-1" strike="noStrike">
                <a:latin typeface="Arial"/>
              </a:rPr>
              <a:t>to</a:t>
            </a:r>
            <a:r>
              <a:rPr b="0" i="1" lang="en-US" sz="1800" spc="-3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define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the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issue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right</a:t>
            </a:r>
            <a:r>
              <a:rPr b="0" i="1" lang="en-US" sz="1800" spc="-7" strike="noStrike">
                <a:latin typeface="Arial"/>
              </a:rPr>
              <a:t> </a:t>
            </a:r>
            <a:r>
              <a:rPr b="0" i="1" lang="en-US" sz="1800" spc="-21" strike="noStrike">
                <a:latin typeface="Arial"/>
              </a:rPr>
              <a:t>then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71" name="CustomShape 8"/>
          <p:cNvSpPr/>
          <p:nvPr/>
        </p:nvSpPr>
        <p:spPr>
          <a:xfrm>
            <a:off x="5778360" y="2752920"/>
            <a:ext cx="3573360" cy="166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 algn="just">
              <a:lnSpc>
                <a:spcPct val="100000"/>
              </a:lnSpc>
              <a:spcBef>
                <a:spcPts val="99"/>
              </a:spcBef>
            </a:pPr>
            <a:r>
              <a:rPr b="0" i="1" lang="en-US" sz="1800" spc="-1" strike="noStrike">
                <a:latin typeface="Arial"/>
              </a:rPr>
              <a:t>(</a:t>
            </a:r>
            <a:r>
              <a:rPr b="0" i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remotely</a:t>
            </a:r>
            <a:r>
              <a:rPr b="0" i="1" lang="en-US" sz="1800" spc="-2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0" i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from</a:t>
            </a:r>
            <a:r>
              <a:rPr b="0" i="1" lang="en-US" sz="1800" spc="-15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0" i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the</a:t>
            </a:r>
            <a:r>
              <a:rPr b="0" i="1" lang="en-US" sz="1800" spc="-15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0" i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County</a:t>
            </a:r>
            <a:r>
              <a:rPr b="0" i="1" lang="en-US" sz="1800" spc="-15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0" i="1" lang="en-US" sz="1800" spc="-12" strike="noStrike" u="sng">
                <a:uFill>
                  <a:solidFill>
                    <a:srgbClr val="000000"/>
                  </a:solidFill>
                </a:uFill>
                <a:latin typeface="Arial"/>
              </a:rPr>
              <a:t>Center</a:t>
            </a:r>
            <a:r>
              <a:rPr b="0" i="1" lang="en-US" sz="1800" spc="-12" strike="noStrike">
                <a:latin typeface="Arial"/>
              </a:rPr>
              <a:t>), </a:t>
            </a:r>
            <a:r>
              <a:rPr b="0" i="1" lang="en-US" sz="1800" spc="-1" strike="noStrike">
                <a:latin typeface="Arial"/>
              </a:rPr>
              <a:t>call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Verizon</a:t>
            </a:r>
            <a:r>
              <a:rPr b="0" i="1" lang="en-US" sz="1800" spc="4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and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1" i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they</a:t>
            </a:r>
            <a:r>
              <a:rPr b="1" i="1" lang="en-US" sz="1800" spc="-2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were</a:t>
            </a:r>
            <a:r>
              <a:rPr b="1" i="1" lang="en-US" sz="1800" spc="-2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able</a:t>
            </a:r>
            <a:r>
              <a:rPr b="1" i="1" lang="en-US" sz="1800" spc="-7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1800" spc="-26" strike="noStrike" u="sng">
                <a:uFill>
                  <a:solidFill>
                    <a:srgbClr val="000000"/>
                  </a:solidFill>
                </a:uFill>
                <a:latin typeface="Arial"/>
              </a:rPr>
              <a:t>to</a:t>
            </a:r>
            <a:r>
              <a:rPr b="1" i="1" lang="en-US" sz="1800" spc="-26" strike="noStrike">
                <a:latin typeface="Arial"/>
              </a:rPr>
              <a:t> </a:t>
            </a:r>
            <a:r>
              <a:rPr b="1" i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make</a:t>
            </a:r>
            <a:r>
              <a:rPr b="1" i="1" lang="en-US" sz="1800" spc="-12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some</a:t>
            </a:r>
            <a:r>
              <a:rPr b="1" i="1" lang="en-US" sz="1800" spc="-2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1800" spc="-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changes</a:t>
            </a:r>
            <a:r>
              <a:rPr b="1" i="1" lang="en-US" sz="1800" spc="-21" strike="noStrike" u="sng">
                <a:uFill>
                  <a:solidFill>
                    <a:srgbClr val="000000"/>
                  </a:solidFill>
                </a:uFill>
                <a:latin typeface="Arial"/>
              </a:rPr>
              <a:t> </a:t>
            </a:r>
            <a:r>
              <a:rPr b="1" i="1" lang="en-US" sz="1800" spc="-12" strike="noStrike" u="sng">
                <a:uFill>
                  <a:solidFill>
                    <a:srgbClr val="000000"/>
                  </a:solidFill>
                </a:uFill>
                <a:latin typeface="Arial"/>
              </a:rPr>
              <a:t>there</a:t>
            </a:r>
            <a:r>
              <a:rPr b="0" i="1" lang="en-US" sz="1800" spc="-12" strike="noStrike">
                <a:latin typeface="Arial"/>
              </a:rPr>
              <a:t>…</a:t>
            </a:r>
            <a:endParaRPr b="0" lang="en-US" sz="18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4"/>
              </a:spcBef>
            </a:pPr>
            <a:r>
              <a:rPr b="0" i="1" lang="en-US" sz="1800" spc="-1" strike="noStrike">
                <a:latin typeface="Arial"/>
              </a:rPr>
              <a:t>and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we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were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able…</a:t>
            </a:r>
            <a:r>
              <a:rPr b="0" i="1" lang="en-US" sz="1800" spc="-1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to</a:t>
            </a:r>
            <a:r>
              <a:rPr b="0" i="1" lang="en-US" sz="1800" spc="-21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make</a:t>
            </a:r>
            <a:r>
              <a:rPr b="0" i="1" lang="en-US" sz="1800" spc="-21" strike="noStrike">
                <a:latin typeface="Arial"/>
              </a:rPr>
              <a:t> that </a:t>
            </a:r>
            <a:r>
              <a:rPr b="0" i="1" lang="en-US" sz="1800" spc="-1" strike="noStrike">
                <a:latin typeface="Arial"/>
              </a:rPr>
              <a:t>happen</a:t>
            </a:r>
            <a:r>
              <a:rPr b="0" i="1" lang="en-US" sz="1800" spc="-26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on</a:t>
            </a:r>
            <a:r>
              <a:rPr b="0" i="1" lang="en-US" sz="1800" spc="-15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Election</a:t>
            </a:r>
            <a:r>
              <a:rPr b="0" i="1" lang="en-US" sz="1800" spc="-32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Night</a:t>
            </a:r>
            <a:r>
              <a:rPr b="0" i="1" lang="en-US" sz="1800" spc="4" strike="noStrike">
                <a:latin typeface="Arial"/>
              </a:rPr>
              <a:t> </a:t>
            </a:r>
            <a:r>
              <a:rPr b="0" i="1" lang="en-US" sz="1800" spc="-1" strike="noStrike">
                <a:latin typeface="Arial"/>
              </a:rPr>
              <a:t>within</a:t>
            </a:r>
            <a:r>
              <a:rPr b="0" i="1" lang="en-US" sz="1800" spc="-26" strike="noStrike">
                <a:latin typeface="Arial"/>
              </a:rPr>
              <a:t> an </a:t>
            </a:r>
            <a:r>
              <a:rPr b="0" i="1" lang="en-US" sz="1800" spc="-12" strike="noStrike">
                <a:latin typeface="Arial"/>
              </a:rPr>
              <a:t>hour</a:t>
            </a:r>
            <a:r>
              <a:rPr b="0" lang="en-US" sz="1800" spc="-12" strike="noStrike">
                <a:latin typeface="Arial"/>
              </a:rPr>
              <a:t>”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72" name="CustomShape 9"/>
          <p:cNvSpPr/>
          <p:nvPr/>
        </p:nvSpPr>
        <p:spPr>
          <a:xfrm>
            <a:off x="9242640" y="697608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30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" name="Group 1"/>
          <p:cNvGrpSpPr/>
          <p:nvPr/>
        </p:nvGrpSpPr>
        <p:grpSpPr>
          <a:xfrm>
            <a:off x="2741760" y="2424600"/>
            <a:ext cx="5963040" cy="4607280"/>
            <a:chOff x="2741760" y="2424600"/>
            <a:chExt cx="5963040" cy="4607280"/>
          </a:xfrm>
        </p:grpSpPr>
        <p:pic>
          <p:nvPicPr>
            <p:cNvPr id="574" name="object 3" descr=""/>
            <p:cNvPicPr/>
            <p:nvPr/>
          </p:nvPicPr>
          <p:blipFill>
            <a:blip r:embed="rId1"/>
            <a:stretch/>
          </p:blipFill>
          <p:spPr>
            <a:xfrm>
              <a:off x="2741760" y="2673000"/>
              <a:ext cx="3122280" cy="1179360"/>
            </a:xfrm>
            <a:prstGeom prst="rect">
              <a:avLst/>
            </a:prstGeom>
            <a:ln>
              <a:noFill/>
            </a:ln>
          </p:spPr>
        </p:pic>
        <p:sp>
          <p:nvSpPr>
            <p:cNvPr id="575" name="CustomShape 2"/>
            <p:cNvSpPr/>
            <p:nvPr/>
          </p:nvSpPr>
          <p:spPr>
            <a:xfrm>
              <a:off x="6608160" y="2424600"/>
              <a:ext cx="360" cy="4607280"/>
            </a:xfrm>
            <a:custGeom>
              <a:avLst/>
              <a:gdLst/>
              <a:ahLst/>
              <a:rect l="l" t="t" r="r" b="b"/>
              <a:pathLst>
                <a:path w="0" h="4607559">
                  <a:moveTo>
                    <a:pt x="0" y="1568195"/>
                  </a:moveTo>
                  <a:lnTo>
                    <a:pt x="0" y="4607052"/>
                  </a:lnTo>
                  <a:moveTo>
                    <a:pt x="0" y="548639"/>
                  </a:moveTo>
                  <a:lnTo>
                    <a:pt x="0" y="641603"/>
                  </a:lnTo>
                  <a:moveTo>
                    <a:pt x="0" y="0"/>
                  </a:moveTo>
                  <a:lnTo>
                    <a:pt x="0" y="172212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6" name="CustomShape 3"/>
            <p:cNvSpPr/>
            <p:nvPr/>
          </p:nvSpPr>
          <p:spPr>
            <a:xfrm>
              <a:off x="8628840" y="3377160"/>
              <a:ext cx="75960" cy="1357920"/>
            </a:xfrm>
            <a:custGeom>
              <a:avLst/>
              <a:gdLst/>
              <a:ahLst/>
              <a:rect l="l" t="t" r="r" b="b"/>
              <a:pathLst>
                <a:path w="76200" h="1358264">
                  <a:moveTo>
                    <a:pt x="38100" y="1299972"/>
                  </a:moveTo>
                  <a:lnTo>
                    <a:pt x="33528" y="1298448"/>
                  </a:lnTo>
                  <a:lnTo>
                    <a:pt x="33625" y="1281684"/>
                  </a:lnTo>
                  <a:lnTo>
                    <a:pt x="42672" y="4572"/>
                  </a:lnTo>
                  <a:lnTo>
                    <a:pt x="42672" y="0"/>
                  </a:lnTo>
                  <a:lnTo>
                    <a:pt x="47244" y="0"/>
                  </a:lnTo>
                  <a:lnTo>
                    <a:pt x="50292" y="1524"/>
                  </a:lnTo>
                  <a:lnTo>
                    <a:pt x="51816" y="4572"/>
                  </a:lnTo>
                  <a:lnTo>
                    <a:pt x="42672" y="1295400"/>
                  </a:lnTo>
                  <a:lnTo>
                    <a:pt x="41148" y="1298448"/>
                  </a:lnTo>
                  <a:lnTo>
                    <a:pt x="38100" y="1299972"/>
                  </a:lnTo>
                  <a:close/>
                  <a:moveTo>
                    <a:pt x="36576" y="1357884"/>
                  </a:moveTo>
                  <a:lnTo>
                    <a:pt x="0" y="1281684"/>
                  </a:lnTo>
                  <a:lnTo>
                    <a:pt x="33625" y="1281684"/>
                  </a:lnTo>
                  <a:lnTo>
                    <a:pt x="33528" y="1298448"/>
                  </a:lnTo>
                  <a:lnTo>
                    <a:pt x="38100" y="1299972"/>
                  </a:lnTo>
                  <a:lnTo>
                    <a:pt x="66690" y="1299972"/>
                  </a:lnTo>
                  <a:lnTo>
                    <a:pt x="36576" y="1357884"/>
                  </a:lnTo>
                  <a:close/>
                  <a:moveTo>
                    <a:pt x="66690" y="1299972"/>
                  </a:moveTo>
                  <a:lnTo>
                    <a:pt x="38100" y="1299972"/>
                  </a:lnTo>
                  <a:lnTo>
                    <a:pt x="41148" y="1298448"/>
                  </a:lnTo>
                  <a:lnTo>
                    <a:pt x="42672" y="1295400"/>
                  </a:lnTo>
                  <a:lnTo>
                    <a:pt x="42769" y="1281684"/>
                  </a:lnTo>
                  <a:lnTo>
                    <a:pt x="76200" y="1281684"/>
                  </a:lnTo>
                  <a:lnTo>
                    <a:pt x="66690" y="12999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77" name="TextShape 4"/>
          <p:cNvSpPr txBox="1"/>
          <p:nvPr/>
        </p:nvSpPr>
        <p:spPr>
          <a:xfrm>
            <a:off x="536040" y="387720"/>
            <a:ext cx="8986320" cy="1543320"/>
          </a:xfrm>
          <a:prstGeom prst="rect">
            <a:avLst/>
          </a:prstGeom>
          <a:noFill/>
          <a:ln>
            <a:noFill/>
          </a:ln>
        </p:spPr>
        <p:txBody>
          <a:bodyPr lIns="0" rIns="0" tIns="245520" bIns="0">
            <a:noAutofit/>
          </a:bodyPr>
          <a:p>
            <a:pPr marL="1239480">
              <a:lnSpc>
                <a:spcPct val="100000"/>
              </a:lnSpc>
              <a:spcBef>
                <a:spcPts val="99"/>
              </a:spcBef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Government</a:t>
            </a:r>
            <a:r>
              <a:rPr b="0" lang="en-US" sz="2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Control</a:t>
            </a:r>
            <a:r>
              <a:rPr b="0" lang="en-US" sz="2800" spc="4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Of</a:t>
            </a:r>
            <a:r>
              <a:rPr b="0" lang="en-US" sz="2800" spc="4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Vote</a:t>
            </a:r>
            <a:r>
              <a:rPr b="0" lang="en-US" sz="2800" spc="9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800" spc="-12" strike="noStrike">
                <a:solidFill>
                  <a:srgbClr val="000000"/>
                </a:solidFill>
                <a:latin typeface="Arial"/>
              </a:rPr>
              <a:t>Tabulation</a:t>
            </a:r>
            <a:endParaRPr b="0" lang="en-US" sz="2800" spc="-1" strike="noStrike">
              <a:latin typeface="Calibri"/>
            </a:endParaRPr>
          </a:p>
        </p:txBody>
      </p:sp>
      <p:sp>
        <p:nvSpPr>
          <p:cNvPr id="578" name="CustomShape 5"/>
          <p:cNvSpPr/>
          <p:nvPr/>
        </p:nvSpPr>
        <p:spPr>
          <a:xfrm>
            <a:off x="1308600" y="4260240"/>
            <a:ext cx="1028520" cy="318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1" lang="en-US" sz="2000" spc="-12" strike="noStrike">
                <a:solidFill>
                  <a:srgbClr val="0066ff"/>
                </a:solidFill>
                <a:latin typeface="Arial"/>
              </a:rPr>
              <a:t>Precinct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579" name="CustomShape 6"/>
          <p:cNvSpPr/>
          <p:nvPr/>
        </p:nvSpPr>
        <p:spPr>
          <a:xfrm>
            <a:off x="800280" y="4584240"/>
            <a:ext cx="1523520" cy="2662200"/>
          </a:xfrm>
          <a:custGeom>
            <a:avLst/>
            <a:gdLst/>
            <a:ahLst/>
            <a:rect l="l" t="t" r="r" b="b"/>
            <a:pathLst>
              <a:path w="1524000" h="2662554">
                <a:moveTo>
                  <a:pt x="0" y="0"/>
                </a:moveTo>
                <a:lnTo>
                  <a:pt x="0" y="2662427"/>
                </a:lnTo>
                <a:lnTo>
                  <a:pt x="1524000" y="2662427"/>
                </a:lnTo>
                <a:lnTo>
                  <a:pt x="1524000" y="0"/>
                </a:lnTo>
                <a:lnTo>
                  <a:pt x="0" y="0"/>
                </a:lnTo>
                <a:close/>
              </a:path>
            </a:pathLst>
          </a:custGeom>
          <a:noFill/>
          <a:ln w="288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80" name="CustomShape 7"/>
          <p:cNvSpPr/>
          <p:nvPr/>
        </p:nvSpPr>
        <p:spPr>
          <a:xfrm>
            <a:off x="1083600" y="5465160"/>
            <a:ext cx="1159920" cy="320400"/>
          </a:xfrm>
          <a:prstGeom prst="rect">
            <a:avLst/>
          </a:pr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bIns="0">
            <a:spAutoFit/>
          </a:bodyPr>
          <a:p>
            <a:pPr marL="97200">
              <a:lnSpc>
                <a:spcPct val="100000"/>
              </a:lnSpc>
              <a:spcBef>
                <a:spcPts val="360"/>
              </a:spcBef>
            </a:pPr>
            <a:r>
              <a:rPr b="0" lang="en-US" sz="1800" spc="-12" strike="noStrike">
                <a:latin typeface="Arial"/>
              </a:rPr>
              <a:t>Tabulator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81" name="CustomShape 8"/>
          <p:cNvSpPr/>
          <p:nvPr/>
        </p:nvSpPr>
        <p:spPr>
          <a:xfrm>
            <a:off x="876240" y="6079320"/>
            <a:ext cx="1386360" cy="374760"/>
          </a:xfrm>
          <a:custGeom>
            <a:avLst/>
            <a:gdLst/>
            <a:ahLst/>
            <a:rect l="l" t="t" r="r" b="b"/>
            <a:pathLst>
              <a:path w="1386839" h="375285">
                <a:moveTo>
                  <a:pt x="0" y="0"/>
                </a:moveTo>
                <a:lnTo>
                  <a:pt x="0" y="374904"/>
                </a:lnTo>
                <a:lnTo>
                  <a:pt x="1386839" y="374904"/>
                </a:lnTo>
                <a:lnTo>
                  <a:pt x="1386839" y="0"/>
                </a:lnTo>
                <a:lnTo>
                  <a:pt x="0" y="0"/>
                </a:lnTo>
                <a:close/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82" name="CustomShape 9"/>
          <p:cNvSpPr/>
          <p:nvPr/>
        </p:nvSpPr>
        <p:spPr>
          <a:xfrm>
            <a:off x="961200" y="6110280"/>
            <a:ext cx="12182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2" strike="noStrike">
                <a:latin typeface="Arial"/>
              </a:rPr>
              <a:t>e-Pollbooks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83" name="CustomShape 10"/>
          <p:cNvSpPr/>
          <p:nvPr/>
        </p:nvSpPr>
        <p:spPr>
          <a:xfrm>
            <a:off x="3442680" y="6835320"/>
            <a:ext cx="2032920" cy="376200"/>
          </a:xfrm>
          <a:custGeom>
            <a:avLst/>
            <a:gdLst/>
            <a:ahLst/>
            <a:rect l="l" t="t" r="r" b="b"/>
            <a:pathLst>
              <a:path w="2033270" h="376554">
                <a:moveTo>
                  <a:pt x="0" y="0"/>
                </a:moveTo>
                <a:lnTo>
                  <a:pt x="0" y="376427"/>
                </a:lnTo>
                <a:lnTo>
                  <a:pt x="2033015" y="376427"/>
                </a:lnTo>
                <a:lnTo>
                  <a:pt x="2033015" y="0"/>
                </a:lnTo>
                <a:lnTo>
                  <a:pt x="0" y="0"/>
                </a:lnTo>
                <a:close/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84" name="CustomShape 11"/>
          <p:cNvSpPr/>
          <p:nvPr/>
        </p:nvSpPr>
        <p:spPr>
          <a:xfrm>
            <a:off x="3527640" y="6867720"/>
            <a:ext cx="16520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WebEOC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Portal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85" name="CustomShape 12"/>
          <p:cNvSpPr/>
          <p:nvPr/>
        </p:nvSpPr>
        <p:spPr>
          <a:xfrm>
            <a:off x="2642760" y="4408920"/>
            <a:ext cx="3026520" cy="2824200"/>
          </a:xfrm>
          <a:custGeom>
            <a:avLst/>
            <a:gdLst/>
            <a:ahLst/>
            <a:rect l="l" t="t" r="r" b="b"/>
            <a:pathLst>
              <a:path w="3027045" h="2824479">
                <a:moveTo>
                  <a:pt x="588263" y="0"/>
                </a:moveTo>
                <a:lnTo>
                  <a:pt x="588263" y="2823972"/>
                </a:lnTo>
                <a:lnTo>
                  <a:pt x="3026664" y="2823972"/>
                </a:lnTo>
                <a:lnTo>
                  <a:pt x="3026664" y="0"/>
                </a:lnTo>
                <a:lnTo>
                  <a:pt x="588263" y="0"/>
                </a:lnTo>
                <a:close/>
                <a:moveTo>
                  <a:pt x="1235964" y="2029968"/>
                </a:moveTo>
                <a:lnTo>
                  <a:pt x="1235964" y="2406396"/>
                </a:lnTo>
                <a:lnTo>
                  <a:pt x="2394204" y="2406396"/>
                </a:lnTo>
                <a:lnTo>
                  <a:pt x="2394204" y="2029968"/>
                </a:lnTo>
                <a:lnTo>
                  <a:pt x="1235964" y="2029968"/>
                </a:lnTo>
                <a:close/>
                <a:moveTo>
                  <a:pt x="80772" y="1620012"/>
                </a:moveTo>
                <a:lnTo>
                  <a:pt x="0" y="1748027"/>
                </a:lnTo>
                <a:lnTo>
                  <a:pt x="323088" y="1950720"/>
                </a:lnTo>
                <a:lnTo>
                  <a:pt x="403860" y="1822704"/>
                </a:lnTo>
                <a:lnTo>
                  <a:pt x="80772" y="1620012"/>
                </a:lnTo>
                <a:close/>
                <a:moveTo>
                  <a:pt x="384048" y="1856232"/>
                </a:moveTo>
                <a:lnTo>
                  <a:pt x="342900" y="1920240"/>
                </a:lnTo>
                <a:lnTo>
                  <a:pt x="420624" y="1969008"/>
                </a:lnTo>
                <a:lnTo>
                  <a:pt x="461772" y="1905000"/>
                </a:lnTo>
                <a:lnTo>
                  <a:pt x="384048" y="1856232"/>
                </a:lnTo>
                <a:close/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86" name="CustomShape 13"/>
          <p:cNvSpPr/>
          <p:nvPr/>
        </p:nvSpPr>
        <p:spPr>
          <a:xfrm rot="1920000">
            <a:off x="2650680" y="6114600"/>
            <a:ext cx="349560" cy="151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99"/>
              </a:lnSpc>
            </a:pPr>
            <a:r>
              <a:rPr b="0" lang="en-US" sz="1200" spc="-26" strike="noStrike">
                <a:latin typeface="Arial"/>
              </a:rPr>
              <a:t>USB</a:t>
            </a:r>
            <a:endParaRPr b="0" lang="en-US" sz="1200" spc="-1" strike="noStrike">
              <a:latin typeface="Arial"/>
            </a:endParaRPr>
          </a:p>
        </p:txBody>
      </p:sp>
      <p:grpSp>
        <p:nvGrpSpPr>
          <p:cNvPr id="587" name="Group 14"/>
          <p:cNvGrpSpPr/>
          <p:nvPr/>
        </p:nvGrpSpPr>
        <p:grpSpPr>
          <a:xfrm>
            <a:off x="2220480" y="4425840"/>
            <a:ext cx="2670120" cy="2211120"/>
            <a:chOff x="2220480" y="4425840"/>
            <a:chExt cx="2670120" cy="2211120"/>
          </a:xfrm>
        </p:grpSpPr>
        <p:sp>
          <p:nvSpPr>
            <p:cNvPr id="588" name="CustomShape 15"/>
            <p:cNvSpPr/>
            <p:nvPr/>
          </p:nvSpPr>
          <p:spPr>
            <a:xfrm>
              <a:off x="2220480" y="4802040"/>
              <a:ext cx="2275560" cy="1834920"/>
            </a:xfrm>
            <a:custGeom>
              <a:avLst/>
              <a:gdLst/>
              <a:ahLst/>
              <a:rect l="l" t="t" r="r" b="b"/>
              <a:pathLst>
                <a:path w="2275840" h="1835150">
                  <a:moveTo>
                    <a:pt x="67068" y="882408"/>
                  </a:moveTo>
                  <a:lnTo>
                    <a:pt x="65544" y="879360"/>
                  </a:lnTo>
                  <a:lnTo>
                    <a:pt x="7632" y="845832"/>
                  </a:lnTo>
                  <a:lnTo>
                    <a:pt x="4572" y="844296"/>
                  </a:lnTo>
                  <a:lnTo>
                    <a:pt x="1524" y="847356"/>
                  </a:lnTo>
                  <a:lnTo>
                    <a:pt x="0" y="850404"/>
                  </a:lnTo>
                  <a:lnTo>
                    <a:pt x="3048" y="853452"/>
                  </a:lnTo>
                  <a:lnTo>
                    <a:pt x="59448" y="886980"/>
                  </a:lnTo>
                  <a:lnTo>
                    <a:pt x="64020" y="888504"/>
                  </a:lnTo>
                  <a:lnTo>
                    <a:pt x="67068" y="885456"/>
                  </a:lnTo>
                  <a:lnTo>
                    <a:pt x="67068" y="882408"/>
                  </a:lnTo>
                  <a:close/>
                  <a:moveTo>
                    <a:pt x="156984" y="935748"/>
                  </a:moveTo>
                  <a:lnTo>
                    <a:pt x="155460" y="932700"/>
                  </a:lnTo>
                  <a:lnTo>
                    <a:pt x="97548" y="899172"/>
                  </a:lnTo>
                  <a:lnTo>
                    <a:pt x="94500" y="897648"/>
                  </a:lnTo>
                  <a:lnTo>
                    <a:pt x="91452" y="900696"/>
                  </a:lnTo>
                  <a:lnTo>
                    <a:pt x="89928" y="903744"/>
                  </a:lnTo>
                  <a:lnTo>
                    <a:pt x="92976" y="906792"/>
                  </a:lnTo>
                  <a:lnTo>
                    <a:pt x="149364" y="941844"/>
                  </a:lnTo>
                  <a:lnTo>
                    <a:pt x="153936" y="941844"/>
                  </a:lnTo>
                  <a:lnTo>
                    <a:pt x="156984" y="940320"/>
                  </a:lnTo>
                  <a:lnTo>
                    <a:pt x="156984" y="935748"/>
                  </a:lnTo>
                  <a:close/>
                  <a:moveTo>
                    <a:pt x="246900" y="989088"/>
                  </a:moveTo>
                  <a:lnTo>
                    <a:pt x="245376" y="986040"/>
                  </a:lnTo>
                  <a:lnTo>
                    <a:pt x="187464" y="952512"/>
                  </a:lnTo>
                  <a:lnTo>
                    <a:pt x="184416" y="952512"/>
                  </a:lnTo>
                  <a:lnTo>
                    <a:pt x="181368" y="954036"/>
                  </a:lnTo>
                  <a:lnTo>
                    <a:pt x="179844" y="958608"/>
                  </a:lnTo>
                  <a:lnTo>
                    <a:pt x="182892" y="960132"/>
                  </a:lnTo>
                  <a:lnTo>
                    <a:pt x="239280" y="995184"/>
                  </a:lnTo>
                  <a:lnTo>
                    <a:pt x="243852" y="995184"/>
                  </a:lnTo>
                  <a:lnTo>
                    <a:pt x="246900" y="993660"/>
                  </a:lnTo>
                  <a:lnTo>
                    <a:pt x="246900" y="989088"/>
                  </a:lnTo>
                  <a:close/>
                  <a:moveTo>
                    <a:pt x="336816" y="1043952"/>
                  </a:moveTo>
                  <a:lnTo>
                    <a:pt x="335292" y="1040904"/>
                  </a:lnTo>
                  <a:lnTo>
                    <a:pt x="277380" y="1005852"/>
                  </a:lnTo>
                  <a:lnTo>
                    <a:pt x="274332" y="1005852"/>
                  </a:lnTo>
                  <a:lnTo>
                    <a:pt x="271284" y="1007376"/>
                  </a:lnTo>
                  <a:lnTo>
                    <a:pt x="269760" y="1011948"/>
                  </a:lnTo>
                  <a:lnTo>
                    <a:pt x="272808" y="1014996"/>
                  </a:lnTo>
                  <a:lnTo>
                    <a:pt x="330720" y="1048524"/>
                  </a:lnTo>
                  <a:lnTo>
                    <a:pt x="333768" y="1048524"/>
                  </a:lnTo>
                  <a:lnTo>
                    <a:pt x="336816" y="1047000"/>
                  </a:lnTo>
                  <a:lnTo>
                    <a:pt x="336816" y="1043952"/>
                  </a:lnTo>
                  <a:close/>
                  <a:moveTo>
                    <a:pt x="426732" y="1097292"/>
                  </a:moveTo>
                  <a:lnTo>
                    <a:pt x="425208" y="1094244"/>
                  </a:lnTo>
                  <a:lnTo>
                    <a:pt x="367296" y="1060716"/>
                  </a:lnTo>
                  <a:lnTo>
                    <a:pt x="364248" y="1059192"/>
                  </a:lnTo>
                  <a:lnTo>
                    <a:pt x="361200" y="1062240"/>
                  </a:lnTo>
                  <a:lnTo>
                    <a:pt x="361200" y="1065288"/>
                  </a:lnTo>
                  <a:lnTo>
                    <a:pt x="362724" y="1068336"/>
                  </a:lnTo>
                  <a:lnTo>
                    <a:pt x="420636" y="1101864"/>
                  </a:lnTo>
                  <a:lnTo>
                    <a:pt x="423684" y="1103388"/>
                  </a:lnTo>
                  <a:lnTo>
                    <a:pt x="426732" y="1100340"/>
                  </a:lnTo>
                  <a:lnTo>
                    <a:pt x="426732" y="1097292"/>
                  </a:lnTo>
                  <a:close/>
                  <a:moveTo>
                    <a:pt x="516648" y="1150632"/>
                  </a:moveTo>
                  <a:lnTo>
                    <a:pt x="515124" y="1147584"/>
                  </a:lnTo>
                  <a:lnTo>
                    <a:pt x="457212" y="1114056"/>
                  </a:lnTo>
                  <a:lnTo>
                    <a:pt x="454164" y="1112532"/>
                  </a:lnTo>
                  <a:lnTo>
                    <a:pt x="451116" y="1115580"/>
                  </a:lnTo>
                  <a:lnTo>
                    <a:pt x="451116" y="1118628"/>
                  </a:lnTo>
                  <a:lnTo>
                    <a:pt x="452640" y="1121676"/>
                  </a:lnTo>
                  <a:lnTo>
                    <a:pt x="510552" y="1156728"/>
                  </a:lnTo>
                  <a:lnTo>
                    <a:pt x="513600" y="1156728"/>
                  </a:lnTo>
                  <a:lnTo>
                    <a:pt x="516648" y="1153680"/>
                  </a:lnTo>
                  <a:lnTo>
                    <a:pt x="516648" y="1150632"/>
                  </a:lnTo>
                  <a:close/>
                  <a:moveTo>
                    <a:pt x="606564" y="1203972"/>
                  </a:moveTo>
                  <a:lnTo>
                    <a:pt x="605040" y="1200924"/>
                  </a:lnTo>
                  <a:lnTo>
                    <a:pt x="547128" y="1167396"/>
                  </a:lnTo>
                  <a:lnTo>
                    <a:pt x="544080" y="1167396"/>
                  </a:lnTo>
                  <a:lnTo>
                    <a:pt x="541032" y="1168920"/>
                  </a:lnTo>
                  <a:lnTo>
                    <a:pt x="541032" y="1171968"/>
                  </a:lnTo>
                  <a:lnTo>
                    <a:pt x="542556" y="1175016"/>
                  </a:lnTo>
                  <a:lnTo>
                    <a:pt x="600468" y="1210068"/>
                  </a:lnTo>
                  <a:lnTo>
                    <a:pt x="603516" y="1210068"/>
                  </a:lnTo>
                  <a:lnTo>
                    <a:pt x="606564" y="1208544"/>
                  </a:lnTo>
                  <a:lnTo>
                    <a:pt x="606564" y="1203972"/>
                  </a:lnTo>
                  <a:close/>
                  <a:moveTo>
                    <a:pt x="696480" y="1257312"/>
                  </a:moveTo>
                  <a:lnTo>
                    <a:pt x="694956" y="1255788"/>
                  </a:lnTo>
                  <a:lnTo>
                    <a:pt x="637044" y="1220736"/>
                  </a:lnTo>
                  <a:lnTo>
                    <a:pt x="633996" y="1220736"/>
                  </a:lnTo>
                  <a:lnTo>
                    <a:pt x="630948" y="1222260"/>
                  </a:lnTo>
                  <a:lnTo>
                    <a:pt x="630948" y="1226832"/>
                  </a:lnTo>
                  <a:lnTo>
                    <a:pt x="632472" y="1229880"/>
                  </a:lnTo>
                  <a:lnTo>
                    <a:pt x="690384" y="1263408"/>
                  </a:lnTo>
                  <a:lnTo>
                    <a:pt x="693432" y="1263408"/>
                  </a:lnTo>
                  <a:lnTo>
                    <a:pt x="696480" y="1261884"/>
                  </a:lnTo>
                  <a:lnTo>
                    <a:pt x="696480" y="1257312"/>
                  </a:lnTo>
                  <a:close/>
                  <a:moveTo>
                    <a:pt x="786396" y="1312176"/>
                  </a:moveTo>
                  <a:lnTo>
                    <a:pt x="784872" y="1309128"/>
                  </a:lnTo>
                  <a:lnTo>
                    <a:pt x="726960" y="1274076"/>
                  </a:lnTo>
                  <a:lnTo>
                    <a:pt x="723912" y="1274076"/>
                  </a:lnTo>
                  <a:lnTo>
                    <a:pt x="720864" y="1275600"/>
                  </a:lnTo>
                  <a:lnTo>
                    <a:pt x="720864" y="1280172"/>
                  </a:lnTo>
                  <a:lnTo>
                    <a:pt x="722388" y="1283220"/>
                  </a:lnTo>
                  <a:lnTo>
                    <a:pt x="780300" y="1316748"/>
                  </a:lnTo>
                  <a:lnTo>
                    <a:pt x="783348" y="1318272"/>
                  </a:lnTo>
                  <a:lnTo>
                    <a:pt x="786396" y="1315224"/>
                  </a:lnTo>
                  <a:lnTo>
                    <a:pt x="786396" y="1312176"/>
                  </a:lnTo>
                  <a:close/>
                  <a:moveTo>
                    <a:pt x="876312" y="1365516"/>
                  </a:moveTo>
                  <a:lnTo>
                    <a:pt x="874788" y="1362468"/>
                  </a:lnTo>
                  <a:lnTo>
                    <a:pt x="816876" y="1328940"/>
                  </a:lnTo>
                  <a:lnTo>
                    <a:pt x="813828" y="1327416"/>
                  </a:lnTo>
                  <a:lnTo>
                    <a:pt x="810780" y="1330464"/>
                  </a:lnTo>
                  <a:lnTo>
                    <a:pt x="810780" y="1333512"/>
                  </a:lnTo>
                  <a:lnTo>
                    <a:pt x="812304" y="1336560"/>
                  </a:lnTo>
                  <a:lnTo>
                    <a:pt x="870216" y="1370088"/>
                  </a:lnTo>
                  <a:lnTo>
                    <a:pt x="873264" y="1371612"/>
                  </a:lnTo>
                  <a:lnTo>
                    <a:pt x="876312" y="1368564"/>
                  </a:lnTo>
                  <a:lnTo>
                    <a:pt x="876312" y="1365516"/>
                  </a:lnTo>
                  <a:close/>
                  <a:moveTo>
                    <a:pt x="966228" y="1418856"/>
                  </a:moveTo>
                  <a:lnTo>
                    <a:pt x="964704" y="1415808"/>
                  </a:lnTo>
                  <a:lnTo>
                    <a:pt x="906792" y="1382280"/>
                  </a:lnTo>
                  <a:lnTo>
                    <a:pt x="903744" y="1380756"/>
                  </a:lnTo>
                  <a:lnTo>
                    <a:pt x="900696" y="1383804"/>
                  </a:lnTo>
                  <a:lnTo>
                    <a:pt x="900696" y="1386852"/>
                  </a:lnTo>
                  <a:lnTo>
                    <a:pt x="902220" y="1389900"/>
                  </a:lnTo>
                  <a:lnTo>
                    <a:pt x="960132" y="1424952"/>
                  </a:lnTo>
                  <a:lnTo>
                    <a:pt x="963180" y="1424952"/>
                  </a:lnTo>
                  <a:lnTo>
                    <a:pt x="966228" y="1423428"/>
                  </a:lnTo>
                  <a:lnTo>
                    <a:pt x="966228" y="1418856"/>
                  </a:lnTo>
                  <a:close/>
                  <a:moveTo>
                    <a:pt x="1057668" y="1472196"/>
                  </a:moveTo>
                  <a:lnTo>
                    <a:pt x="1054620" y="1469148"/>
                  </a:lnTo>
                  <a:lnTo>
                    <a:pt x="996708" y="1435620"/>
                  </a:lnTo>
                  <a:lnTo>
                    <a:pt x="993660" y="1435620"/>
                  </a:lnTo>
                  <a:lnTo>
                    <a:pt x="990612" y="1437144"/>
                  </a:lnTo>
                  <a:lnTo>
                    <a:pt x="990612" y="1441716"/>
                  </a:lnTo>
                  <a:lnTo>
                    <a:pt x="992136" y="1443240"/>
                  </a:lnTo>
                  <a:lnTo>
                    <a:pt x="1050048" y="1478292"/>
                  </a:lnTo>
                  <a:lnTo>
                    <a:pt x="1053096" y="1478292"/>
                  </a:lnTo>
                  <a:lnTo>
                    <a:pt x="1056144" y="1476768"/>
                  </a:lnTo>
                  <a:lnTo>
                    <a:pt x="1057668" y="1472196"/>
                  </a:lnTo>
                  <a:close/>
                  <a:moveTo>
                    <a:pt x="1147584" y="1527060"/>
                  </a:moveTo>
                  <a:lnTo>
                    <a:pt x="1144536" y="1524012"/>
                  </a:lnTo>
                  <a:lnTo>
                    <a:pt x="1088148" y="1488960"/>
                  </a:lnTo>
                  <a:lnTo>
                    <a:pt x="1083576" y="1488960"/>
                  </a:lnTo>
                  <a:lnTo>
                    <a:pt x="1080528" y="1490484"/>
                  </a:lnTo>
                  <a:lnTo>
                    <a:pt x="1080528" y="1495056"/>
                  </a:lnTo>
                  <a:lnTo>
                    <a:pt x="1082052" y="1498104"/>
                  </a:lnTo>
                  <a:lnTo>
                    <a:pt x="1139964" y="1531632"/>
                  </a:lnTo>
                  <a:lnTo>
                    <a:pt x="1143012" y="1531632"/>
                  </a:lnTo>
                  <a:lnTo>
                    <a:pt x="1146060" y="1530108"/>
                  </a:lnTo>
                  <a:lnTo>
                    <a:pt x="1147584" y="1527060"/>
                  </a:lnTo>
                  <a:close/>
                  <a:moveTo>
                    <a:pt x="1237500" y="1580400"/>
                  </a:moveTo>
                  <a:lnTo>
                    <a:pt x="1234452" y="1577352"/>
                  </a:lnTo>
                  <a:lnTo>
                    <a:pt x="1178064" y="1543824"/>
                  </a:lnTo>
                  <a:lnTo>
                    <a:pt x="1173492" y="1542300"/>
                  </a:lnTo>
                  <a:lnTo>
                    <a:pt x="1170444" y="1545348"/>
                  </a:lnTo>
                  <a:lnTo>
                    <a:pt x="1170444" y="1548396"/>
                  </a:lnTo>
                  <a:lnTo>
                    <a:pt x="1171968" y="1551444"/>
                  </a:lnTo>
                  <a:lnTo>
                    <a:pt x="1229880" y="1584972"/>
                  </a:lnTo>
                  <a:lnTo>
                    <a:pt x="1232928" y="1586496"/>
                  </a:lnTo>
                  <a:lnTo>
                    <a:pt x="1235976" y="1583448"/>
                  </a:lnTo>
                  <a:lnTo>
                    <a:pt x="1237500" y="1580400"/>
                  </a:lnTo>
                  <a:close/>
                  <a:moveTo>
                    <a:pt x="1327416" y="1633740"/>
                  </a:moveTo>
                  <a:lnTo>
                    <a:pt x="1324368" y="1630692"/>
                  </a:lnTo>
                  <a:lnTo>
                    <a:pt x="1267980" y="1597164"/>
                  </a:lnTo>
                  <a:lnTo>
                    <a:pt x="1263408" y="1595640"/>
                  </a:lnTo>
                  <a:lnTo>
                    <a:pt x="1260360" y="1598688"/>
                  </a:lnTo>
                  <a:lnTo>
                    <a:pt x="1260360" y="1601736"/>
                  </a:lnTo>
                  <a:lnTo>
                    <a:pt x="1261884" y="1604784"/>
                  </a:lnTo>
                  <a:lnTo>
                    <a:pt x="1319796" y="1639836"/>
                  </a:lnTo>
                  <a:lnTo>
                    <a:pt x="1322844" y="1639836"/>
                  </a:lnTo>
                  <a:lnTo>
                    <a:pt x="1325892" y="1636788"/>
                  </a:lnTo>
                  <a:lnTo>
                    <a:pt x="1327416" y="1633740"/>
                  </a:lnTo>
                  <a:close/>
                  <a:moveTo>
                    <a:pt x="1417332" y="1687080"/>
                  </a:moveTo>
                  <a:lnTo>
                    <a:pt x="1414284" y="1684032"/>
                  </a:lnTo>
                  <a:lnTo>
                    <a:pt x="1357896" y="1650504"/>
                  </a:lnTo>
                  <a:lnTo>
                    <a:pt x="1353324" y="1650504"/>
                  </a:lnTo>
                  <a:lnTo>
                    <a:pt x="1350276" y="1652028"/>
                  </a:lnTo>
                  <a:lnTo>
                    <a:pt x="1350276" y="1655076"/>
                  </a:lnTo>
                  <a:lnTo>
                    <a:pt x="1351800" y="1658124"/>
                  </a:lnTo>
                  <a:lnTo>
                    <a:pt x="1409712" y="1693176"/>
                  </a:lnTo>
                  <a:lnTo>
                    <a:pt x="1412760" y="1693176"/>
                  </a:lnTo>
                  <a:lnTo>
                    <a:pt x="1415808" y="1691652"/>
                  </a:lnTo>
                  <a:lnTo>
                    <a:pt x="1417332" y="1687080"/>
                  </a:lnTo>
                  <a:close/>
                  <a:moveTo>
                    <a:pt x="1507248" y="1740420"/>
                  </a:moveTo>
                  <a:lnTo>
                    <a:pt x="1504200" y="1738896"/>
                  </a:lnTo>
                  <a:lnTo>
                    <a:pt x="1447812" y="1703844"/>
                  </a:lnTo>
                  <a:lnTo>
                    <a:pt x="1443240" y="1703844"/>
                  </a:lnTo>
                  <a:lnTo>
                    <a:pt x="1440192" y="1705368"/>
                  </a:lnTo>
                  <a:lnTo>
                    <a:pt x="1440192" y="1709940"/>
                  </a:lnTo>
                  <a:lnTo>
                    <a:pt x="1441716" y="1712988"/>
                  </a:lnTo>
                  <a:lnTo>
                    <a:pt x="1499628" y="1746516"/>
                  </a:lnTo>
                  <a:lnTo>
                    <a:pt x="1502676" y="1746516"/>
                  </a:lnTo>
                  <a:lnTo>
                    <a:pt x="1505724" y="1744992"/>
                  </a:lnTo>
                  <a:lnTo>
                    <a:pt x="1507248" y="1740420"/>
                  </a:lnTo>
                  <a:close/>
                  <a:moveTo>
                    <a:pt x="1597164" y="1795284"/>
                  </a:moveTo>
                  <a:lnTo>
                    <a:pt x="1594116" y="1792236"/>
                  </a:lnTo>
                  <a:lnTo>
                    <a:pt x="1537728" y="1757184"/>
                  </a:lnTo>
                  <a:lnTo>
                    <a:pt x="1533156" y="1757184"/>
                  </a:lnTo>
                  <a:lnTo>
                    <a:pt x="1530108" y="1758708"/>
                  </a:lnTo>
                  <a:lnTo>
                    <a:pt x="1530108" y="1763280"/>
                  </a:lnTo>
                  <a:lnTo>
                    <a:pt x="1533156" y="1766328"/>
                  </a:lnTo>
                  <a:lnTo>
                    <a:pt x="1589544" y="1799856"/>
                  </a:lnTo>
                  <a:lnTo>
                    <a:pt x="1594116" y="1801380"/>
                  </a:lnTo>
                  <a:lnTo>
                    <a:pt x="1597164" y="1795284"/>
                  </a:lnTo>
                  <a:close/>
                  <a:moveTo>
                    <a:pt x="1655076" y="1828812"/>
                  </a:moveTo>
                  <a:lnTo>
                    <a:pt x="1652028" y="1825764"/>
                  </a:lnTo>
                  <a:lnTo>
                    <a:pt x="1627644" y="1812048"/>
                  </a:lnTo>
                  <a:lnTo>
                    <a:pt x="1623072" y="1810524"/>
                  </a:lnTo>
                  <a:lnTo>
                    <a:pt x="1620024" y="1813572"/>
                  </a:lnTo>
                  <a:lnTo>
                    <a:pt x="1620024" y="1816620"/>
                  </a:lnTo>
                  <a:lnTo>
                    <a:pt x="1623072" y="1819668"/>
                  </a:lnTo>
                  <a:lnTo>
                    <a:pt x="1647456" y="1834908"/>
                  </a:lnTo>
                  <a:lnTo>
                    <a:pt x="1650504" y="1834908"/>
                  </a:lnTo>
                  <a:lnTo>
                    <a:pt x="1653552" y="1833384"/>
                  </a:lnTo>
                  <a:lnTo>
                    <a:pt x="1655076" y="1828812"/>
                  </a:lnTo>
                  <a:close/>
                  <a:moveTo>
                    <a:pt x="2241816" y="1566672"/>
                  </a:moveTo>
                  <a:lnTo>
                    <a:pt x="2240292" y="1563624"/>
                  </a:lnTo>
                  <a:lnTo>
                    <a:pt x="2237244" y="1562100"/>
                  </a:lnTo>
                  <a:lnTo>
                    <a:pt x="2234196" y="1563624"/>
                  </a:lnTo>
                  <a:lnTo>
                    <a:pt x="2232672" y="1566672"/>
                  </a:lnTo>
                  <a:lnTo>
                    <a:pt x="2232672" y="1633728"/>
                  </a:lnTo>
                  <a:lnTo>
                    <a:pt x="2234196" y="1636788"/>
                  </a:lnTo>
                  <a:lnTo>
                    <a:pt x="2237244" y="1638312"/>
                  </a:lnTo>
                  <a:lnTo>
                    <a:pt x="2240292" y="1636788"/>
                  </a:lnTo>
                  <a:lnTo>
                    <a:pt x="2241816" y="1633728"/>
                  </a:lnTo>
                  <a:lnTo>
                    <a:pt x="2241816" y="1566672"/>
                  </a:lnTo>
                  <a:close/>
                  <a:moveTo>
                    <a:pt x="2241816" y="1461516"/>
                  </a:moveTo>
                  <a:lnTo>
                    <a:pt x="2240292" y="1458468"/>
                  </a:lnTo>
                  <a:lnTo>
                    <a:pt x="2237244" y="1456944"/>
                  </a:lnTo>
                  <a:lnTo>
                    <a:pt x="2234196" y="1458468"/>
                  </a:lnTo>
                  <a:lnTo>
                    <a:pt x="2232672" y="1461516"/>
                  </a:lnTo>
                  <a:lnTo>
                    <a:pt x="2232672" y="1528572"/>
                  </a:lnTo>
                  <a:lnTo>
                    <a:pt x="2234196" y="1531620"/>
                  </a:lnTo>
                  <a:lnTo>
                    <a:pt x="2237244" y="1533144"/>
                  </a:lnTo>
                  <a:lnTo>
                    <a:pt x="2240292" y="1531620"/>
                  </a:lnTo>
                  <a:lnTo>
                    <a:pt x="2241816" y="1528572"/>
                  </a:lnTo>
                  <a:lnTo>
                    <a:pt x="2241816" y="1461516"/>
                  </a:lnTo>
                  <a:close/>
                  <a:moveTo>
                    <a:pt x="2241816" y="1357884"/>
                  </a:moveTo>
                  <a:lnTo>
                    <a:pt x="2240292" y="1353312"/>
                  </a:lnTo>
                  <a:lnTo>
                    <a:pt x="2234196" y="1353312"/>
                  </a:lnTo>
                  <a:lnTo>
                    <a:pt x="2232672" y="1357884"/>
                  </a:lnTo>
                  <a:lnTo>
                    <a:pt x="2232672" y="1423416"/>
                  </a:lnTo>
                  <a:lnTo>
                    <a:pt x="2234196" y="1427988"/>
                  </a:lnTo>
                  <a:lnTo>
                    <a:pt x="2237244" y="1429512"/>
                  </a:lnTo>
                  <a:lnTo>
                    <a:pt x="2240292" y="1427988"/>
                  </a:lnTo>
                  <a:lnTo>
                    <a:pt x="2241816" y="1423416"/>
                  </a:lnTo>
                  <a:lnTo>
                    <a:pt x="2241816" y="1357884"/>
                  </a:lnTo>
                  <a:close/>
                  <a:moveTo>
                    <a:pt x="2241816" y="214896"/>
                  </a:moveTo>
                  <a:lnTo>
                    <a:pt x="2240280" y="210324"/>
                  </a:lnTo>
                  <a:lnTo>
                    <a:pt x="2234184" y="210324"/>
                  </a:lnTo>
                  <a:lnTo>
                    <a:pt x="2232660" y="214896"/>
                  </a:lnTo>
                  <a:lnTo>
                    <a:pt x="2232660" y="280428"/>
                  </a:lnTo>
                  <a:lnTo>
                    <a:pt x="2234184" y="285000"/>
                  </a:lnTo>
                  <a:lnTo>
                    <a:pt x="2237232" y="286524"/>
                  </a:lnTo>
                  <a:lnTo>
                    <a:pt x="2240280" y="285000"/>
                  </a:lnTo>
                  <a:lnTo>
                    <a:pt x="2241816" y="280428"/>
                  </a:lnTo>
                  <a:lnTo>
                    <a:pt x="2241816" y="214896"/>
                  </a:lnTo>
                  <a:close/>
                  <a:moveTo>
                    <a:pt x="2241816" y="109740"/>
                  </a:moveTo>
                  <a:lnTo>
                    <a:pt x="2240280" y="106692"/>
                  </a:lnTo>
                  <a:lnTo>
                    <a:pt x="2237232" y="105168"/>
                  </a:lnTo>
                  <a:lnTo>
                    <a:pt x="2234184" y="106692"/>
                  </a:lnTo>
                  <a:lnTo>
                    <a:pt x="2232660" y="109740"/>
                  </a:lnTo>
                  <a:lnTo>
                    <a:pt x="2232660" y="176796"/>
                  </a:lnTo>
                  <a:lnTo>
                    <a:pt x="2234184" y="179844"/>
                  </a:lnTo>
                  <a:lnTo>
                    <a:pt x="2237232" y="181368"/>
                  </a:lnTo>
                  <a:lnTo>
                    <a:pt x="2240280" y="179844"/>
                  </a:lnTo>
                  <a:lnTo>
                    <a:pt x="2241816" y="176796"/>
                  </a:lnTo>
                  <a:lnTo>
                    <a:pt x="2241816" y="109740"/>
                  </a:lnTo>
                  <a:close/>
                  <a:moveTo>
                    <a:pt x="2241816" y="4584"/>
                  </a:moveTo>
                  <a:lnTo>
                    <a:pt x="2240280" y="1524"/>
                  </a:lnTo>
                  <a:lnTo>
                    <a:pt x="2237232" y="0"/>
                  </a:lnTo>
                  <a:lnTo>
                    <a:pt x="2234184" y="1524"/>
                  </a:lnTo>
                  <a:lnTo>
                    <a:pt x="2232660" y="4584"/>
                  </a:lnTo>
                  <a:lnTo>
                    <a:pt x="2232660" y="71640"/>
                  </a:lnTo>
                  <a:lnTo>
                    <a:pt x="2234184" y="74688"/>
                  </a:lnTo>
                  <a:lnTo>
                    <a:pt x="2237232" y="76212"/>
                  </a:lnTo>
                  <a:lnTo>
                    <a:pt x="2240280" y="74688"/>
                  </a:lnTo>
                  <a:lnTo>
                    <a:pt x="2241816" y="71640"/>
                  </a:lnTo>
                  <a:lnTo>
                    <a:pt x="2241816" y="4584"/>
                  </a:lnTo>
                  <a:close/>
                  <a:moveTo>
                    <a:pt x="2275344" y="1287780"/>
                  </a:moveTo>
                  <a:lnTo>
                    <a:pt x="2274430" y="1283208"/>
                  </a:lnTo>
                  <a:lnTo>
                    <a:pt x="2272296" y="1272540"/>
                  </a:lnTo>
                  <a:lnTo>
                    <a:pt x="2264676" y="1260348"/>
                  </a:lnTo>
                  <a:lnTo>
                    <a:pt x="2252484" y="1252728"/>
                  </a:lnTo>
                  <a:lnTo>
                    <a:pt x="2237244" y="1249680"/>
                  </a:lnTo>
                  <a:lnTo>
                    <a:pt x="2221992" y="1252728"/>
                  </a:lnTo>
                  <a:lnTo>
                    <a:pt x="2209800" y="1260348"/>
                  </a:lnTo>
                  <a:lnTo>
                    <a:pt x="2202180" y="1272540"/>
                  </a:lnTo>
                  <a:lnTo>
                    <a:pt x="2199132" y="1287780"/>
                  </a:lnTo>
                  <a:lnTo>
                    <a:pt x="2202180" y="1303020"/>
                  </a:lnTo>
                  <a:lnTo>
                    <a:pt x="2209800" y="1315212"/>
                  </a:lnTo>
                  <a:lnTo>
                    <a:pt x="2221992" y="1322832"/>
                  </a:lnTo>
                  <a:lnTo>
                    <a:pt x="2237244" y="1325880"/>
                  </a:lnTo>
                  <a:lnTo>
                    <a:pt x="2244864" y="1324356"/>
                  </a:lnTo>
                  <a:lnTo>
                    <a:pt x="2252484" y="1322832"/>
                  </a:lnTo>
                  <a:lnTo>
                    <a:pt x="2264676" y="1315212"/>
                  </a:lnTo>
                  <a:lnTo>
                    <a:pt x="2272296" y="1303020"/>
                  </a:lnTo>
                  <a:lnTo>
                    <a:pt x="2275344" y="1287780"/>
                  </a:lnTo>
                  <a:close/>
                  <a:moveTo>
                    <a:pt x="2275344" y="350532"/>
                  </a:moveTo>
                  <a:lnTo>
                    <a:pt x="2252484" y="315480"/>
                  </a:lnTo>
                  <a:lnTo>
                    <a:pt x="2237232" y="312432"/>
                  </a:lnTo>
                  <a:lnTo>
                    <a:pt x="2221992" y="315480"/>
                  </a:lnTo>
                  <a:lnTo>
                    <a:pt x="2209800" y="323100"/>
                  </a:lnTo>
                  <a:lnTo>
                    <a:pt x="2202180" y="335292"/>
                  </a:lnTo>
                  <a:lnTo>
                    <a:pt x="2199132" y="350532"/>
                  </a:lnTo>
                  <a:lnTo>
                    <a:pt x="2202180" y="365772"/>
                  </a:lnTo>
                  <a:lnTo>
                    <a:pt x="2209800" y="377964"/>
                  </a:lnTo>
                  <a:lnTo>
                    <a:pt x="2221992" y="385584"/>
                  </a:lnTo>
                  <a:lnTo>
                    <a:pt x="2237232" y="388632"/>
                  </a:lnTo>
                  <a:lnTo>
                    <a:pt x="2252484" y="385584"/>
                  </a:lnTo>
                  <a:lnTo>
                    <a:pt x="2264676" y="377964"/>
                  </a:lnTo>
                  <a:lnTo>
                    <a:pt x="2272296" y="365772"/>
                  </a:lnTo>
                  <a:lnTo>
                    <a:pt x="2274430" y="355104"/>
                  </a:lnTo>
                  <a:lnTo>
                    <a:pt x="2275344" y="3505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9" name="CustomShape 16"/>
            <p:cNvSpPr/>
            <p:nvPr/>
          </p:nvSpPr>
          <p:spPr>
            <a:xfrm>
              <a:off x="4024800" y="4425840"/>
              <a:ext cx="865800" cy="1388520"/>
            </a:xfrm>
            <a:custGeom>
              <a:avLst/>
              <a:gdLst/>
              <a:ahLst/>
              <a:rect l="l" t="t" r="r" b="b"/>
              <a:pathLst>
                <a:path w="866139" h="1388745">
                  <a:moveTo>
                    <a:pt x="362712" y="1388363"/>
                  </a:moveTo>
                  <a:lnTo>
                    <a:pt x="515112" y="1388363"/>
                  </a:lnTo>
                  <a:lnTo>
                    <a:pt x="515112" y="1007363"/>
                  </a:lnTo>
                  <a:lnTo>
                    <a:pt x="362712" y="1007363"/>
                  </a:lnTo>
                  <a:lnTo>
                    <a:pt x="362712" y="1388363"/>
                  </a:lnTo>
                  <a:close/>
                  <a:moveTo>
                    <a:pt x="400812" y="1007363"/>
                  </a:moveTo>
                  <a:lnTo>
                    <a:pt x="477012" y="1007363"/>
                  </a:lnTo>
                  <a:lnTo>
                    <a:pt x="477012" y="914400"/>
                  </a:lnTo>
                  <a:lnTo>
                    <a:pt x="400812" y="914400"/>
                  </a:lnTo>
                  <a:lnTo>
                    <a:pt x="400812" y="1007363"/>
                  </a:lnTo>
                  <a:close/>
                  <a:moveTo>
                    <a:pt x="0" y="0"/>
                  </a:moveTo>
                  <a:lnTo>
                    <a:pt x="0" y="376427"/>
                  </a:lnTo>
                  <a:lnTo>
                    <a:pt x="865632" y="376427"/>
                  </a:lnTo>
                  <a:lnTo>
                    <a:pt x="865632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90" name="CustomShape 17"/>
          <p:cNvSpPr/>
          <p:nvPr/>
        </p:nvSpPr>
        <p:spPr>
          <a:xfrm>
            <a:off x="3285360" y="4923000"/>
            <a:ext cx="1014840" cy="928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1" lang="en-US" sz="2000" spc="-12" strike="noStrike">
                <a:solidFill>
                  <a:srgbClr val="0066ff"/>
                </a:solidFill>
                <a:latin typeface="Arial"/>
              </a:rPr>
              <a:t>County Election Center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591" name="CustomShape 18"/>
          <p:cNvSpPr/>
          <p:nvPr/>
        </p:nvSpPr>
        <p:spPr>
          <a:xfrm>
            <a:off x="4535280" y="5135760"/>
            <a:ext cx="367200" cy="954000"/>
          </a:xfrm>
          <a:custGeom>
            <a:avLst/>
            <a:gdLst/>
            <a:ahLst/>
            <a:rect l="l" t="t" r="r" b="b"/>
            <a:pathLst>
              <a:path w="367664" h="954404">
                <a:moveTo>
                  <a:pt x="0" y="0"/>
                </a:moveTo>
                <a:lnTo>
                  <a:pt x="57643" y="3998"/>
                </a:lnTo>
                <a:lnTo>
                  <a:pt x="107826" y="15166"/>
                </a:lnTo>
                <a:lnTo>
                  <a:pt x="147474" y="32260"/>
                </a:lnTo>
                <a:lnTo>
                  <a:pt x="182879" y="79248"/>
                </a:lnTo>
                <a:lnTo>
                  <a:pt x="182879" y="397764"/>
                </a:lnTo>
                <a:lnTo>
                  <a:pt x="192255" y="422391"/>
                </a:lnTo>
                <a:lnTo>
                  <a:pt x="218383" y="444093"/>
                </a:lnTo>
                <a:lnTo>
                  <a:pt x="258263" y="461406"/>
                </a:lnTo>
                <a:lnTo>
                  <a:pt x="308896" y="472866"/>
                </a:lnTo>
                <a:lnTo>
                  <a:pt x="367284" y="477012"/>
                </a:lnTo>
                <a:lnTo>
                  <a:pt x="308896" y="481010"/>
                </a:lnTo>
                <a:lnTo>
                  <a:pt x="258263" y="492178"/>
                </a:lnTo>
                <a:lnTo>
                  <a:pt x="218383" y="509272"/>
                </a:lnTo>
                <a:lnTo>
                  <a:pt x="192255" y="531046"/>
                </a:lnTo>
                <a:lnTo>
                  <a:pt x="182879" y="556260"/>
                </a:lnTo>
                <a:lnTo>
                  <a:pt x="182879" y="874776"/>
                </a:lnTo>
                <a:lnTo>
                  <a:pt x="173516" y="899403"/>
                </a:lnTo>
                <a:lnTo>
                  <a:pt x="147474" y="921105"/>
                </a:lnTo>
                <a:lnTo>
                  <a:pt x="107826" y="938418"/>
                </a:lnTo>
                <a:lnTo>
                  <a:pt x="57643" y="949878"/>
                </a:lnTo>
                <a:lnTo>
                  <a:pt x="0" y="954024"/>
                </a:lnTo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92" name="CustomShape 19"/>
          <p:cNvSpPr/>
          <p:nvPr/>
        </p:nvSpPr>
        <p:spPr>
          <a:xfrm>
            <a:off x="4932720" y="5308560"/>
            <a:ext cx="519120" cy="561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1" lang="en-US" sz="1800" spc="-26" strike="noStrike">
                <a:solidFill>
                  <a:srgbClr val="ff0000"/>
                </a:solidFill>
                <a:latin typeface="Arial"/>
              </a:rPr>
              <a:t>AIR GAP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593" name="Group 20"/>
          <p:cNvGrpSpPr/>
          <p:nvPr/>
        </p:nvGrpSpPr>
        <p:grpSpPr>
          <a:xfrm>
            <a:off x="3231000" y="3809880"/>
            <a:ext cx="2437920" cy="3423240"/>
            <a:chOff x="3231000" y="3809880"/>
            <a:chExt cx="2437920" cy="3423240"/>
          </a:xfrm>
        </p:grpSpPr>
        <p:sp>
          <p:nvSpPr>
            <p:cNvPr id="594" name="CustomShape 21"/>
            <p:cNvSpPr/>
            <p:nvPr/>
          </p:nvSpPr>
          <p:spPr>
            <a:xfrm>
              <a:off x="4449960" y="3809880"/>
              <a:ext cx="360" cy="597240"/>
            </a:xfrm>
            <a:custGeom>
              <a:avLst/>
              <a:gdLst/>
              <a:ahLst/>
              <a:rect l="l" t="t" r="r" b="b"/>
              <a:pathLst>
                <a:path w="0" h="597535">
                  <a:moveTo>
                    <a:pt x="0" y="97536"/>
                  </a:moveTo>
                  <a:lnTo>
                    <a:pt x="0" y="0"/>
                  </a:lnTo>
                  <a:moveTo>
                    <a:pt x="0" y="97536"/>
                  </a:moveTo>
                  <a:lnTo>
                    <a:pt x="0" y="0"/>
                  </a:lnTo>
                  <a:moveTo>
                    <a:pt x="0" y="97536"/>
                  </a:moveTo>
                  <a:lnTo>
                    <a:pt x="0" y="0"/>
                  </a:lnTo>
                  <a:moveTo>
                    <a:pt x="0" y="97536"/>
                  </a:moveTo>
                  <a:lnTo>
                    <a:pt x="0" y="0"/>
                  </a:lnTo>
                  <a:moveTo>
                    <a:pt x="0" y="97536"/>
                  </a:moveTo>
                  <a:lnTo>
                    <a:pt x="0" y="0"/>
                  </a:lnTo>
                  <a:moveTo>
                    <a:pt x="0" y="97536"/>
                  </a:moveTo>
                  <a:lnTo>
                    <a:pt x="0" y="0"/>
                  </a:lnTo>
                  <a:moveTo>
                    <a:pt x="0" y="97536"/>
                  </a:moveTo>
                  <a:lnTo>
                    <a:pt x="0" y="0"/>
                  </a:lnTo>
                  <a:moveTo>
                    <a:pt x="0" y="97536"/>
                  </a:moveTo>
                  <a:lnTo>
                    <a:pt x="0" y="0"/>
                  </a:lnTo>
                  <a:moveTo>
                    <a:pt x="0" y="597408"/>
                  </a:moveTo>
                  <a:lnTo>
                    <a:pt x="0" y="469391"/>
                  </a:lnTo>
                  <a:moveTo>
                    <a:pt x="0" y="597408"/>
                  </a:moveTo>
                  <a:lnTo>
                    <a:pt x="0" y="469391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5" name="CustomShape 22"/>
            <p:cNvSpPr/>
            <p:nvPr/>
          </p:nvSpPr>
          <p:spPr>
            <a:xfrm>
              <a:off x="3231000" y="4408920"/>
              <a:ext cx="2437920" cy="2824200"/>
            </a:xfrm>
            <a:custGeom>
              <a:avLst/>
              <a:gdLst/>
              <a:ahLst/>
              <a:rect l="l" t="t" r="r" b="b"/>
              <a:pathLst>
                <a:path w="2438400" h="2824479">
                  <a:moveTo>
                    <a:pt x="0" y="0"/>
                  </a:moveTo>
                  <a:lnTo>
                    <a:pt x="0" y="2823972"/>
                  </a:lnTo>
                  <a:lnTo>
                    <a:pt x="2438400" y="2823972"/>
                  </a:lnTo>
                  <a:lnTo>
                    <a:pt x="24384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6" name="CustomShape 23"/>
            <p:cNvSpPr/>
            <p:nvPr/>
          </p:nvSpPr>
          <p:spPr>
            <a:xfrm>
              <a:off x="4449960" y="4279320"/>
              <a:ext cx="360" cy="127800"/>
            </a:xfrm>
            <a:custGeom>
              <a:avLst/>
              <a:gdLst/>
              <a:ahLst/>
              <a:rect l="l" t="t" r="r" b="b"/>
              <a:pathLst>
                <a:path w="0" h="128270">
                  <a:moveTo>
                    <a:pt x="0" y="128016"/>
                  </a:moveTo>
                  <a:lnTo>
                    <a:pt x="0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7" name="CustomShape 24"/>
            <p:cNvSpPr/>
            <p:nvPr/>
          </p:nvSpPr>
          <p:spPr>
            <a:xfrm>
              <a:off x="3231000" y="4408920"/>
              <a:ext cx="2437920" cy="2824200"/>
            </a:xfrm>
            <a:custGeom>
              <a:avLst/>
              <a:gdLst/>
              <a:ahLst/>
              <a:rect l="l" t="t" r="r" b="b"/>
              <a:pathLst>
                <a:path w="2438400" h="2824479">
                  <a:moveTo>
                    <a:pt x="794004" y="16764"/>
                  </a:moveTo>
                  <a:lnTo>
                    <a:pt x="794004" y="393192"/>
                  </a:lnTo>
                  <a:lnTo>
                    <a:pt x="1659636" y="393192"/>
                  </a:lnTo>
                  <a:lnTo>
                    <a:pt x="1659636" y="16764"/>
                  </a:lnTo>
                  <a:lnTo>
                    <a:pt x="794004" y="16764"/>
                  </a:lnTo>
                  <a:close/>
                  <a:moveTo>
                    <a:pt x="0" y="0"/>
                  </a:moveTo>
                  <a:lnTo>
                    <a:pt x="0" y="2823972"/>
                  </a:lnTo>
                  <a:lnTo>
                    <a:pt x="2438400" y="2823972"/>
                  </a:lnTo>
                  <a:lnTo>
                    <a:pt x="24384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8" name="CustomShape 25"/>
            <p:cNvSpPr/>
            <p:nvPr/>
          </p:nvSpPr>
          <p:spPr>
            <a:xfrm>
              <a:off x="4449960" y="4279320"/>
              <a:ext cx="360" cy="127800"/>
            </a:xfrm>
            <a:custGeom>
              <a:avLst/>
              <a:gdLst/>
              <a:ahLst/>
              <a:rect l="l" t="t" r="r" b="b"/>
              <a:pathLst>
                <a:path w="0" h="128270">
                  <a:moveTo>
                    <a:pt x="0" y="128016"/>
                  </a:moveTo>
                  <a:lnTo>
                    <a:pt x="0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9" name="CustomShape 26"/>
            <p:cNvSpPr/>
            <p:nvPr/>
          </p:nvSpPr>
          <p:spPr>
            <a:xfrm>
              <a:off x="3231000" y="4408920"/>
              <a:ext cx="2437920" cy="2824200"/>
            </a:xfrm>
            <a:custGeom>
              <a:avLst/>
              <a:gdLst/>
              <a:ahLst/>
              <a:rect l="l" t="t" r="r" b="b"/>
              <a:pathLst>
                <a:path w="2438400" h="2824479">
                  <a:moveTo>
                    <a:pt x="1156716" y="1405127"/>
                  </a:moveTo>
                  <a:lnTo>
                    <a:pt x="1309116" y="1405127"/>
                  </a:lnTo>
                  <a:lnTo>
                    <a:pt x="1309116" y="1024127"/>
                  </a:lnTo>
                  <a:lnTo>
                    <a:pt x="1156716" y="1024127"/>
                  </a:lnTo>
                  <a:lnTo>
                    <a:pt x="1156716" y="1405127"/>
                  </a:lnTo>
                  <a:close/>
                  <a:moveTo>
                    <a:pt x="1194816" y="1024127"/>
                  </a:moveTo>
                  <a:lnTo>
                    <a:pt x="1271016" y="1024127"/>
                  </a:lnTo>
                  <a:lnTo>
                    <a:pt x="1271016" y="931164"/>
                  </a:lnTo>
                  <a:lnTo>
                    <a:pt x="1194816" y="931164"/>
                  </a:lnTo>
                  <a:lnTo>
                    <a:pt x="1194816" y="1024127"/>
                  </a:lnTo>
                  <a:close/>
                  <a:moveTo>
                    <a:pt x="794004" y="16764"/>
                  </a:moveTo>
                  <a:lnTo>
                    <a:pt x="794004" y="393192"/>
                  </a:lnTo>
                  <a:lnTo>
                    <a:pt x="1659636" y="393192"/>
                  </a:lnTo>
                  <a:lnTo>
                    <a:pt x="1659636" y="16764"/>
                  </a:lnTo>
                  <a:lnTo>
                    <a:pt x="794004" y="16764"/>
                  </a:lnTo>
                  <a:close/>
                  <a:moveTo>
                    <a:pt x="0" y="0"/>
                  </a:moveTo>
                  <a:lnTo>
                    <a:pt x="0" y="2823972"/>
                  </a:lnTo>
                  <a:lnTo>
                    <a:pt x="2438400" y="2823972"/>
                  </a:lnTo>
                  <a:lnTo>
                    <a:pt x="24384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0" name="CustomShape 27"/>
            <p:cNvSpPr/>
            <p:nvPr/>
          </p:nvSpPr>
          <p:spPr>
            <a:xfrm>
              <a:off x="4449960" y="4279320"/>
              <a:ext cx="360" cy="127800"/>
            </a:xfrm>
            <a:custGeom>
              <a:avLst/>
              <a:gdLst/>
              <a:ahLst/>
              <a:rect l="l" t="t" r="r" b="b"/>
              <a:pathLst>
                <a:path w="0" h="128270">
                  <a:moveTo>
                    <a:pt x="0" y="128016"/>
                  </a:moveTo>
                  <a:lnTo>
                    <a:pt x="0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1" name="CustomShape 28"/>
            <p:cNvSpPr/>
            <p:nvPr/>
          </p:nvSpPr>
          <p:spPr>
            <a:xfrm>
              <a:off x="4419720" y="6051960"/>
              <a:ext cx="75960" cy="388440"/>
            </a:xfrm>
            <a:custGeom>
              <a:avLst/>
              <a:gdLst/>
              <a:ahLst/>
              <a:rect l="l" t="t" r="r" b="b"/>
              <a:pathLst>
                <a:path w="76200" h="388620">
                  <a:moveTo>
                    <a:pt x="38100" y="388620"/>
                  </a:moveTo>
                  <a:lnTo>
                    <a:pt x="35052" y="387096"/>
                  </a:lnTo>
                  <a:lnTo>
                    <a:pt x="33528" y="384048"/>
                  </a:lnTo>
                  <a:lnTo>
                    <a:pt x="33528" y="316992"/>
                  </a:lnTo>
                  <a:lnTo>
                    <a:pt x="35052" y="313944"/>
                  </a:lnTo>
                  <a:lnTo>
                    <a:pt x="38100" y="312420"/>
                  </a:lnTo>
                  <a:lnTo>
                    <a:pt x="41148" y="313944"/>
                  </a:lnTo>
                  <a:lnTo>
                    <a:pt x="42672" y="316992"/>
                  </a:lnTo>
                  <a:lnTo>
                    <a:pt x="42672" y="384048"/>
                  </a:lnTo>
                  <a:lnTo>
                    <a:pt x="41148" y="387096"/>
                  </a:lnTo>
                  <a:lnTo>
                    <a:pt x="38100" y="388620"/>
                  </a:lnTo>
                  <a:close/>
                  <a:moveTo>
                    <a:pt x="38100" y="283464"/>
                  </a:moveTo>
                  <a:lnTo>
                    <a:pt x="35052" y="281940"/>
                  </a:lnTo>
                  <a:lnTo>
                    <a:pt x="33528" y="278892"/>
                  </a:lnTo>
                  <a:lnTo>
                    <a:pt x="33528" y="211836"/>
                  </a:lnTo>
                  <a:lnTo>
                    <a:pt x="35052" y="208788"/>
                  </a:lnTo>
                  <a:lnTo>
                    <a:pt x="38100" y="207264"/>
                  </a:lnTo>
                  <a:lnTo>
                    <a:pt x="41148" y="208788"/>
                  </a:lnTo>
                  <a:lnTo>
                    <a:pt x="42672" y="211836"/>
                  </a:lnTo>
                  <a:lnTo>
                    <a:pt x="42672" y="278892"/>
                  </a:lnTo>
                  <a:lnTo>
                    <a:pt x="41148" y="281940"/>
                  </a:lnTo>
                  <a:lnTo>
                    <a:pt x="38100" y="283464"/>
                  </a:lnTo>
                  <a:close/>
                  <a:moveTo>
                    <a:pt x="38100" y="179832"/>
                  </a:moveTo>
                  <a:lnTo>
                    <a:pt x="35052" y="178308"/>
                  </a:lnTo>
                  <a:lnTo>
                    <a:pt x="33528" y="173736"/>
                  </a:lnTo>
                  <a:lnTo>
                    <a:pt x="33528" y="108204"/>
                  </a:lnTo>
                  <a:lnTo>
                    <a:pt x="35052" y="103632"/>
                  </a:lnTo>
                  <a:lnTo>
                    <a:pt x="41148" y="103632"/>
                  </a:lnTo>
                  <a:lnTo>
                    <a:pt x="42672" y="108204"/>
                  </a:lnTo>
                  <a:lnTo>
                    <a:pt x="42672" y="173736"/>
                  </a:lnTo>
                  <a:lnTo>
                    <a:pt x="41148" y="178308"/>
                  </a:lnTo>
                  <a:lnTo>
                    <a:pt x="38100" y="179832"/>
                  </a:lnTo>
                  <a:close/>
                  <a:moveTo>
                    <a:pt x="38100" y="76200"/>
                  </a:moveTo>
                  <a:lnTo>
                    <a:pt x="22860" y="73152"/>
                  </a:lnTo>
                  <a:lnTo>
                    <a:pt x="10668" y="65532"/>
                  </a:lnTo>
                  <a:lnTo>
                    <a:pt x="3048" y="53340"/>
                  </a:lnTo>
                  <a:lnTo>
                    <a:pt x="0" y="38100"/>
                  </a:lnTo>
                  <a:lnTo>
                    <a:pt x="3048" y="22860"/>
                  </a:lnTo>
                  <a:lnTo>
                    <a:pt x="10668" y="10668"/>
                  </a:lnTo>
                  <a:lnTo>
                    <a:pt x="22860" y="3048"/>
                  </a:lnTo>
                  <a:lnTo>
                    <a:pt x="38100" y="0"/>
                  </a:lnTo>
                  <a:lnTo>
                    <a:pt x="53340" y="3048"/>
                  </a:lnTo>
                  <a:lnTo>
                    <a:pt x="65532" y="10668"/>
                  </a:lnTo>
                  <a:lnTo>
                    <a:pt x="73152" y="22860"/>
                  </a:lnTo>
                  <a:lnTo>
                    <a:pt x="75285" y="33528"/>
                  </a:lnTo>
                  <a:lnTo>
                    <a:pt x="38100" y="33528"/>
                  </a:lnTo>
                  <a:lnTo>
                    <a:pt x="35052" y="35052"/>
                  </a:lnTo>
                  <a:lnTo>
                    <a:pt x="33528" y="38100"/>
                  </a:lnTo>
                  <a:lnTo>
                    <a:pt x="33528" y="70104"/>
                  </a:lnTo>
                  <a:lnTo>
                    <a:pt x="35052" y="73152"/>
                  </a:lnTo>
                  <a:lnTo>
                    <a:pt x="38100" y="74676"/>
                  </a:lnTo>
                  <a:lnTo>
                    <a:pt x="45720" y="74676"/>
                  </a:lnTo>
                  <a:lnTo>
                    <a:pt x="38100" y="76200"/>
                  </a:lnTo>
                  <a:close/>
                  <a:moveTo>
                    <a:pt x="38100" y="74676"/>
                  </a:moveTo>
                  <a:lnTo>
                    <a:pt x="35052" y="73152"/>
                  </a:lnTo>
                  <a:lnTo>
                    <a:pt x="33528" y="70104"/>
                  </a:lnTo>
                  <a:lnTo>
                    <a:pt x="33528" y="38100"/>
                  </a:lnTo>
                  <a:lnTo>
                    <a:pt x="35052" y="35052"/>
                  </a:lnTo>
                  <a:lnTo>
                    <a:pt x="38100" y="33528"/>
                  </a:lnTo>
                  <a:lnTo>
                    <a:pt x="41148" y="35052"/>
                  </a:lnTo>
                  <a:lnTo>
                    <a:pt x="42672" y="38100"/>
                  </a:lnTo>
                  <a:lnTo>
                    <a:pt x="42672" y="70104"/>
                  </a:lnTo>
                  <a:lnTo>
                    <a:pt x="41148" y="73152"/>
                  </a:lnTo>
                  <a:lnTo>
                    <a:pt x="38100" y="74676"/>
                  </a:lnTo>
                  <a:close/>
                  <a:moveTo>
                    <a:pt x="45720" y="74676"/>
                  </a:moveTo>
                  <a:lnTo>
                    <a:pt x="38100" y="74676"/>
                  </a:lnTo>
                  <a:lnTo>
                    <a:pt x="41148" y="73152"/>
                  </a:lnTo>
                  <a:lnTo>
                    <a:pt x="42672" y="70104"/>
                  </a:lnTo>
                  <a:lnTo>
                    <a:pt x="42672" y="38100"/>
                  </a:lnTo>
                  <a:lnTo>
                    <a:pt x="41148" y="35052"/>
                  </a:lnTo>
                  <a:lnTo>
                    <a:pt x="38100" y="33528"/>
                  </a:lnTo>
                  <a:lnTo>
                    <a:pt x="75285" y="33528"/>
                  </a:lnTo>
                  <a:lnTo>
                    <a:pt x="76200" y="38100"/>
                  </a:lnTo>
                  <a:lnTo>
                    <a:pt x="73152" y="53340"/>
                  </a:lnTo>
                  <a:lnTo>
                    <a:pt x="65532" y="65532"/>
                  </a:lnTo>
                  <a:lnTo>
                    <a:pt x="53340" y="73152"/>
                  </a:lnTo>
                  <a:lnTo>
                    <a:pt x="45720" y="746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2" name="CustomShape 29"/>
            <p:cNvSpPr/>
            <p:nvPr/>
          </p:nvSpPr>
          <p:spPr>
            <a:xfrm>
              <a:off x="3231000" y="4408920"/>
              <a:ext cx="2437920" cy="2824200"/>
            </a:xfrm>
            <a:custGeom>
              <a:avLst/>
              <a:gdLst/>
              <a:ahLst/>
              <a:rect l="l" t="t" r="r" b="b"/>
              <a:pathLst>
                <a:path w="2438400" h="2824479">
                  <a:moveTo>
                    <a:pt x="1156716" y="1405127"/>
                  </a:moveTo>
                  <a:lnTo>
                    <a:pt x="1309116" y="1405127"/>
                  </a:lnTo>
                  <a:lnTo>
                    <a:pt x="1309116" y="1024127"/>
                  </a:lnTo>
                  <a:lnTo>
                    <a:pt x="1156716" y="1024127"/>
                  </a:lnTo>
                  <a:lnTo>
                    <a:pt x="1156716" y="1405127"/>
                  </a:lnTo>
                  <a:close/>
                  <a:moveTo>
                    <a:pt x="1194816" y="1024127"/>
                  </a:moveTo>
                  <a:lnTo>
                    <a:pt x="1271016" y="1024127"/>
                  </a:lnTo>
                  <a:lnTo>
                    <a:pt x="1271016" y="931164"/>
                  </a:lnTo>
                  <a:lnTo>
                    <a:pt x="1194816" y="931164"/>
                  </a:lnTo>
                  <a:lnTo>
                    <a:pt x="1194816" y="1024127"/>
                  </a:lnTo>
                  <a:close/>
                  <a:moveTo>
                    <a:pt x="794004" y="16764"/>
                  </a:moveTo>
                  <a:lnTo>
                    <a:pt x="794004" y="393192"/>
                  </a:lnTo>
                  <a:lnTo>
                    <a:pt x="1659636" y="393192"/>
                  </a:lnTo>
                  <a:lnTo>
                    <a:pt x="1659636" y="16764"/>
                  </a:lnTo>
                  <a:lnTo>
                    <a:pt x="794004" y="16764"/>
                  </a:lnTo>
                  <a:close/>
                  <a:moveTo>
                    <a:pt x="0" y="0"/>
                  </a:moveTo>
                  <a:lnTo>
                    <a:pt x="0" y="2823972"/>
                  </a:lnTo>
                  <a:lnTo>
                    <a:pt x="2438400" y="2823972"/>
                  </a:lnTo>
                  <a:lnTo>
                    <a:pt x="24384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3" name="CustomShape 30"/>
            <p:cNvSpPr/>
            <p:nvPr/>
          </p:nvSpPr>
          <p:spPr>
            <a:xfrm>
              <a:off x="4449960" y="4279320"/>
              <a:ext cx="360" cy="127800"/>
            </a:xfrm>
            <a:custGeom>
              <a:avLst/>
              <a:gdLst/>
              <a:ahLst/>
              <a:rect l="l" t="t" r="r" b="b"/>
              <a:pathLst>
                <a:path w="0" h="128270">
                  <a:moveTo>
                    <a:pt x="0" y="128016"/>
                  </a:moveTo>
                  <a:lnTo>
                    <a:pt x="0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4" name="CustomShape 31"/>
            <p:cNvSpPr/>
            <p:nvPr/>
          </p:nvSpPr>
          <p:spPr>
            <a:xfrm>
              <a:off x="3878640" y="6438960"/>
              <a:ext cx="1157760" cy="376200"/>
            </a:xfrm>
            <a:custGeom>
              <a:avLst/>
              <a:gdLst/>
              <a:ahLst/>
              <a:rect l="l" t="t" r="r" b="b"/>
              <a:pathLst>
                <a:path w="1158239" h="376554">
                  <a:moveTo>
                    <a:pt x="0" y="0"/>
                  </a:moveTo>
                  <a:lnTo>
                    <a:pt x="0" y="376427"/>
                  </a:lnTo>
                  <a:lnTo>
                    <a:pt x="1158239" y="376427"/>
                  </a:lnTo>
                  <a:lnTo>
                    <a:pt x="1158239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05" name="CustomShape 32"/>
          <p:cNvSpPr/>
          <p:nvPr/>
        </p:nvSpPr>
        <p:spPr>
          <a:xfrm>
            <a:off x="3961800" y="6471360"/>
            <a:ext cx="99072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2" strike="noStrike">
                <a:latin typeface="Arial"/>
              </a:rPr>
              <a:t>Tabulator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606" name="Group 33"/>
          <p:cNvGrpSpPr/>
          <p:nvPr/>
        </p:nvGrpSpPr>
        <p:grpSpPr>
          <a:xfrm>
            <a:off x="4387680" y="5340240"/>
            <a:ext cx="151920" cy="1100160"/>
            <a:chOff x="4387680" y="5340240"/>
            <a:chExt cx="151920" cy="1100160"/>
          </a:xfrm>
        </p:grpSpPr>
        <p:sp>
          <p:nvSpPr>
            <p:cNvPr id="607" name="CustomShape 34"/>
            <p:cNvSpPr/>
            <p:nvPr/>
          </p:nvSpPr>
          <p:spPr>
            <a:xfrm>
              <a:off x="4419720" y="6051960"/>
              <a:ext cx="75960" cy="388440"/>
            </a:xfrm>
            <a:custGeom>
              <a:avLst/>
              <a:gdLst/>
              <a:ahLst/>
              <a:rect l="l" t="t" r="r" b="b"/>
              <a:pathLst>
                <a:path w="76200" h="388620">
                  <a:moveTo>
                    <a:pt x="38100" y="388620"/>
                  </a:moveTo>
                  <a:lnTo>
                    <a:pt x="35052" y="387096"/>
                  </a:lnTo>
                  <a:lnTo>
                    <a:pt x="33528" y="384048"/>
                  </a:lnTo>
                  <a:lnTo>
                    <a:pt x="33528" y="316992"/>
                  </a:lnTo>
                  <a:lnTo>
                    <a:pt x="35052" y="313944"/>
                  </a:lnTo>
                  <a:lnTo>
                    <a:pt x="38100" y="312420"/>
                  </a:lnTo>
                  <a:lnTo>
                    <a:pt x="41148" y="313944"/>
                  </a:lnTo>
                  <a:lnTo>
                    <a:pt x="42672" y="316992"/>
                  </a:lnTo>
                  <a:lnTo>
                    <a:pt x="42672" y="384048"/>
                  </a:lnTo>
                  <a:lnTo>
                    <a:pt x="41148" y="387096"/>
                  </a:lnTo>
                  <a:lnTo>
                    <a:pt x="38100" y="388620"/>
                  </a:lnTo>
                  <a:close/>
                  <a:moveTo>
                    <a:pt x="38100" y="283464"/>
                  </a:moveTo>
                  <a:lnTo>
                    <a:pt x="35052" y="281940"/>
                  </a:lnTo>
                  <a:lnTo>
                    <a:pt x="33528" y="278892"/>
                  </a:lnTo>
                  <a:lnTo>
                    <a:pt x="33528" y="211836"/>
                  </a:lnTo>
                  <a:lnTo>
                    <a:pt x="35052" y="208788"/>
                  </a:lnTo>
                  <a:lnTo>
                    <a:pt x="38100" y="207264"/>
                  </a:lnTo>
                  <a:lnTo>
                    <a:pt x="41148" y="208788"/>
                  </a:lnTo>
                  <a:lnTo>
                    <a:pt x="42672" y="211836"/>
                  </a:lnTo>
                  <a:lnTo>
                    <a:pt x="42672" y="278892"/>
                  </a:lnTo>
                  <a:lnTo>
                    <a:pt x="41148" y="281940"/>
                  </a:lnTo>
                  <a:lnTo>
                    <a:pt x="38100" y="283464"/>
                  </a:lnTo>
                  <a:close/>
                  <a:moveTo>
                    <a:pt x="38100" y="179832"/>
                  </a:moveTo>
                  <a:lnTo>
                    <a:pt x="35052" y="178308"/>
                  </a:lnTo>
                  <a:lnTo>
                    <a:pt x="33528" y="173736"/>
                  </a:lnTo>
                  <a:lnTo>
                    <a:pt x="33528" y="108204"/>
                  </a:lnTo>
                  <a:lnTo>
                    <a:pt x="35052" y="103632"/>
                  </a:lnTo>
                  <a:lnTo>
                    <a:pt x="41148" y="103632"/>
                  </a:lnTo>
                  <a:lnTo>
                    <a:pt x="42672" y="108204"/>
                  </a:lnTo>
                  <a:lnTo>
                    <a:pt x="42672" y="173736"/>
                  </a:lnTo>
                  <a:lnTo>
                    <a:pt x="41148" y="178308"/>
                  </a:lnTo>
                  <a:lnTo>
                    <a:pt x="38100" y="179832"/>
                  </a:lnTo>
                  <a:close/>
                  <a:moveTo>
                    <a:pt x="38100" y="76200"/>
                  </a:moveTo>
                  <a:lnTo>
                    <a:pt x="22860" y="73152"/>
                  </a:lnTo>
                  <a:lnTo>
                    <a:pt x="10668" y="65532"/>
                  </a:lnTo>
                  <a:lnTo>
                    <a:pt x="3048" y="53340"/>
                  </a:lnTo>
                  <a:lnTo>
                    <a:pt x="0" y="38100"/>
                  </a:lnTo>
                  <a:lnTo>
                    <a:pt x="3048" y="22860"/>
                  </a:lnTo>
                  <a:lnTo>
                    <a:pt x="10668" y="10668"/>
                  </a:lnTo>
                  <a:lnTo>
                    <a:pt x="22860" y="3048"/>
                  </a:lnTo>
                  <a:lnTo>
                    <a:pt x="38100" y="0"/>
                  </a:lnTo>
                  <a:lnTo>
                    <a:pt x="53340" y="3048"/>
                  </a:lnTo>
                  <a:lnTo>
                    <a:pt x="65532" y="10668"/>
                  </a:lnTo>
                  <a:lnTo>
                    <a:pt x="73152" y="22860"/>
                  </a:lnTo>
                  <a:lnTo>
                    <a:pt x="75285" y="33528"/>
                  </a:lnTo>
                  <a:lnTo>
                    <a:pt x="38100" y="33528"/>
                  </a:lnTo>
                  <a:lnTo>
                    <a:pt x="35052" y="35052"/>
                  </a:lnTo>
                  <a:lnTo>
                    <a:pt x="33528" y="38100"/>
                  </a:lnTo>
                  <a:lnTo>
                    <a:pt x="33528" y="70104"/>
                  </a:lnTo>
                  <a:lnTo>
                    <a:pt x="35052" y="73152"/>
                  </a:lnTo>
                  <a:lnTo>
                    <a:pt x="38100" y="74676"/>
                  </a:lnTo>
                  <a:lnTo>
                    <a:pt x="45720" y="74676"/>
                  </a:lnTo>
                  <a:lnTo>
                    <a:pt x="38100" y="76200"/>
                  </a:lnTo>
                  <a:close/>
                  <a:moveTo>
                    <a:pt x="38100" y="74676"/>
                  </a:moveTo>
                  <a:lnTo>
                    <a:pt x="35052" y="73152"/>
                  </a:lnTo>
                  <a:lnTo>
                    <a:pt x="33528" y="70104"/>
                  </a:lnTo>
                  <a:lnTo>
                    <a:pt x="33528" y="38100"/>
                  </a:lnTo>
                  <a:lnTo>
                    <a:pt x="35052" y="35052"/>
                  </a:lnTo>
                  <a:lnTo>
                    <a:pt x="38100" y="33528"/>
                  </a:lnTo>
                  <a:lnTo>
                    <a:pt x="41148" y="35052"/>
                  </a:lnTo>
                  <a:lnTo>
                    <a:pt x="42672" y="38100"/>
                  </a:lnTo>
                  <a:lnTo>
                    <a:pt x="42672" y="70104"/>
                  </a:lnTo>
                  <a:lnTo>
                    <a:pt x="41148" y="73152"/>
                  </a:lnTo>
                  <a:lnTo>
                    <a:pt x="38100" y="74676"/>
                  </a:lnTo>
                  <a:close/>
                  <a:moveTo>
                    <a:pt x="45720" y="74676"/>
                  </a:moveTo>
                  <a:lnTo>
                    <a:pt x="38100" y="74676"/>
                  </a:lnTo>
                  <a:lnTo>
                    <a:pt x="41148" y="73152"/>
                  </a:lnTo>
                  <a:lnTo>
                    <a:pt x="42672" y="70104"/>
                  </a:lnTo>
                  <a:lnTo>
                    <a:pt x="42672" y="38100"/>
                  </a:lnTo>
                  <a:lnTo>
                    <a:pt x="41148" y="35052"/>
                  </a:lnTo>
                  <a:lnTo>
                    <a:pt x="38100" y="33528"/>
                  </a:lnTo>
                  <a:lnTo>
                    <a:pt x="75285" y="33528"/>
                  </a:lnTo>
                  <a:lnTo>
                    <a:pt x="76200" y="38100"/>
                  </a:lnTo>
                  <a:lnTo>
                    <a:pt x="73152" y="53340"/>
                  </a:lnTo>
                  <a:lnTo>
                    <a:pt x="65532" y="65532"/>
                  </a:lnTo>
                  <a:lnTo>
                    <a:pt x="53340" y="73152"/>
                  </a:lnTo>
                  <a:lnTo>
                    <a:pt x="45720" y="746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8" name="CustomShape 35"/>
            <p:cNvSpPr/>
            <p:nvPr/>
          </p:nvSpPr>
          <p:spPr>
            <a:xfrm>
              <a:off x="4387680" y="5340240"/>
              <a:ext cx="151920" cy="474120"/>
            </a:xfrm>
            <a:custGeom>
              <a:avLst/>
              <a:gdLst/>
              <a:ahLst/>
              <a:rect l="l" t="t" r="r" b="b"/>
              <a:pathLst>
                <a:path w="152400" h="474345">
                  <a:moveTo>
                    <a:pt x="0" y="473963"/>
                  </a:moveTo>
                  <a:lnTo>
                    <a:pt x="152400" y="473963"/>
                  </a:lnTo>
                  <a:lnTo>
                    <a:pt x="152400" y="92963"/>
                  </a:lnTo>
                  <a:lnTo>
                    <a:pt x="0" y="92963"/>
                  </a:lnTo>
                  <a:lnTo>
                    <a:pt x="0" y="473963"/>
                  </a:lnTo>
                  <a:close/>
                  <a:moveTo>
                    <a:pt x="38100" y="92963"/>
                  </a:moveTo>
                  <a:lnTo>
                    <a:pt x="114300" y="92963"/>
                  </a:lnTo>
                  <a:lnTo>
                    <a:pt x="114300" y="0"/>
                  </a:lnTo>
                  <a:lnTo>
                    <a:pt x="38100" y="0"/>
                  </a:lnTo>
                  <a:lnTo>
                    <a:pt x="38100" y="92963"/>
                  </a:lnTo>
                  <a:close/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09" name="CustomShape 36"/>
          <p:cNvSpPr/>
          <p:nvPr/>
        </p:nvSpPr>
        <p:spPr>
          <a:xfrm>
            <a:off x="4366440" y="5467320"/>
            <a:ext cx="195840" cy="33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vert="vert270" rot="16200000">
            <a:noAutofit/>
          </a:bodyPr>
          <a:p>
            <a:pPr marL="12600">
              <a:lnSpc>
                <a:spcPts val="1426"/>
              </a:lnSpc>
            </a:pPr>
            <a:r>
              <a:rPr b="0" lang="en-US" sz="1200" spc="-26" strike="noStrike">
                <a:latin typeface="Arial"/>
              </a:rPr>
              <a:t>USB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10" name="CustomShape 37"/>
          <p:cNvSpPr/>
          <p:nvPr/>
        </p:nvSpPr>
        <p:spPr>
          <a:xfrm>
            <a:off x="4024800" y="4425840"/>
            <a:ext cx="865800" cy="376200"/>
          </a:xfrm>
          <a:custGeom>
            <a:avLst/>
            <a:gdLst/>
            <a:ahLst/>
            <a:rect l="l" t="t" r="r" b="b"/>
            <a:pathLst>
              <a:path w="866139" h="376554">
                <a:moveTo>
                  <a:pt x="0" y="0"/>
                </a:moveTo>
                <a:lnTo>
                  <a:pt x="0" y="376427"/>
                </a:lnTo>
                <a:lnTo>
                  <a:pt x="865632" y="376427"/>
                </a:lnTo>
                <a:lnTo>
                  <a:pt x="865632" y="0"/>
                </a:lnTo>
                <a:lnTo>
                  <a:pt x="0" y="0"/>
                </a:lnTo>
                <a:close/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1" name="CustomShape 38"/>
          <p:cNvSpPr/>
          <p:nvPr/>
        </p:nvSpPr>
        <p:spPr>
          <a:xfrm>
            <a:off x="4108320" y="4458240"/>
            <a:ext cx="69696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2" strike="noStrike">
                <a:latin typeface="Arial"/>
              </a:rPr>
              <a:t>Server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612" name="Group 39"/>
          <p:cNvGrpSpPr/>
          <p:nvPr/>
        </p:nvGrpSpPr>
        <p:grpSpPr>
          <a:xfrm>
            <a:off x="3035880" y="3809880"/>
            <a:ext cx="2822040" cy="3423240"/>
            <a:chOff x="3035880" y="3809880"/>
            <a:chExt cx="2822040" cy="3423240"/>
          </a:xfrm>
        </p:grpSpPr>
        <p:sp>
          <p:nvSpPr>
            <p:cNvPr id="613" name="CustomShape 40"/>
            <p:cNvSpPr/>
            <p:nvPr/>
          </p:nvSpPr>
          <p:spPr>
            <a:xfrm>
              <a:off x="4449960" y="3809880"/>
              <a:ext cx="360" cy="97560"/>
            </a:xfrm>
            <a:custGeom>
              <a:avLst/>
              <a:gdLst/>
              <a:ahLst/>
              <a:rect l="l" t="t" r="r" b="b"/>
              <a:pathLst>
                <a:path w="0" h="97789">
                  <a:moveTo>
                    <a:pt x="0" y="97536"/>
                  </a:moveTo>
                  <a:lnTo>
                    <a:pt x="0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4" name="CustomShape 41"/>
            <p:cNvSpPr/>
            <p:nvPr/>
          </p:nvSpPr>
          <p:spPr>
            <a:xfrm>
              <a:off x="3231000" y="4408920"/>
              <a:ext cx="2437920" cy="2824200"/>
            </a:xfrm>
            <a:custGeom>
              <a:avLst/>
              <a:gdLst/>
              <a:ahLst/>
              <a:rect l="l" t="t" r="r" b="b"/>
              <a:pathLst>
                <a:path w="2438400" h="2824479">
                  <a:moveTo>
                    <a:pt x="0" y="0"/>
                  </a:moveTo>
                  <a:lnTo>
                    <a:pt x="0" y="2823972"/>
                  </a:lnTo>
                  <a:lnTo>
                    <a:pt x="2438400" y="2823972"/>
                  </a:lnTo>
                  <a:lnTo>
                    <a:pt x="24384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5" name="CustomShape 42"/>
            <p:cNvSpPr/>
            <p:nvPr/>
          </p:nvSpPr>
          <p:spPr>
            <a:xfrm>
              <a:off x="4449960" y="4279320"/>
              <a:ext cx="360" cy="127800"/>
            </a:xfrm>
            <a:custGeom>
              <a:avLst/>
              <a:gdLst/>
              <a:ahLst/>
              <a:rect l="l" t="t" r="r" b="b"/>
              <a:pathLst>
                <a:path w="0" h="128270">
                  <a:moveTo>
                    <a:pt x="0" y="128016"/>
                  </a:moveTo>
                  <a:lnTo>
                    <a:pt x="0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6" name="CustomShape 43"/>
            <p:cNvSpPr/>
            <p:nvPr/>
          </p:nvSpPr>
          <p:spPr>
            <a:xfrm>
              <a:off x="3035880" y="3909240"/>
              <a:ext cx="2822040" cy="374760"/>
            </a:xfrm>
            <a:custGeom>
              <a:avLst/>
              <a:gdLst/>
              <a:ahLst/>
              <a:rect l="l" t="t" r="r" b="b"/>
              <a:pathLst>
                <a:path w="2822575" h="375285">
                  <a:moveTo>
                    <a:pt x="0" y="0"/>
                  </a:moveTo>
                  <a:lnTo>
                    <a:pt x="0" y="374904"/>
                  </a:lnTo>
                  <a:lnTo>
                    <a:pt x="2822447" y="374904"/>
                  </a:lnTo>
                  <a:lnTo>
                    <a:pt x="282244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17" name="CustomShape 44"/>
          <p:cNvSpPr/>
          <p:nvPr/>
        </p:nvSpPr>
        <p:spPr>
          <a:xfrm>
            <a:off x="2980440" y="2850840"/>
            <a:ext cx="2401200" cy="735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>
            <a:spAutoFit/>
          </a:bodyPr>
          <a:p>
            <a:pPr marL="579240">
              <a:lnSpc>
                <a:spcPct val="100000"/>
              </a:lnSpc>
              <a:spcBef>
                <a:spcPts val="641"/>
              </a:spcBef>
            </a:pPr>
            <a:r>
              <a:rPr b="0" lang="en-US" sz="2400" spc="-12" strike="noStrike">
                <a:latin typeface="Arial"/>
              </a:rPr>
              <a:t>INTERNET</a:t>
            </a:r>
            <a:endParaRPr b="0" lang="en-US" sz="24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354"/>
              </a:spcBef>
            </a:pPr>
            <a:r>
              <a:rPr b="0" lang="en-US" sz="1600" spc="-1" strike="noStrike">
                <a:latin typeface="Arial"/>
              </a:rPr>
              <a:t>AZURE</a:t>
            </a:r>
            <a:r>
              <a:rPr b="0" lang="en-US" sz="1600" spc="-7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/</a:t>
            </a:r>
            <a:r>
              <a:rPr b="0" lang="en-US" sz="1600" spc="-7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AWS</a:t>
            </a:r>
            <a:r>
              <a:rPr b="0" lang="en-US" sz="1600" spc="-7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/</a:t>
            </a:r>
            <a:r>
              <a:rPr b="0" lang="en-US" sz="1600" spc="18" strike="noStrike">
                <a:latin typeface="Arial"/>
              </a:rPr>
              <a:t> </a:t>
            </a:r>
            <a:r>
              <a:rPr b="0" lang="en-US" sz="1600" spc="-12" strike="noStrike">
                <a:latin typeface="Arial"/>
              </a:rPr>
              <a:t>GOOGLE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618" name="CustomShape 45"/>
          <p:cNvSpPr/>
          <p:nvPr/>
        </p:nvSpPr>
        <p:spPr>
          <a:xfrm>
            <a:off x="3119040" y="3940200"/>
            <a:ext cx="26582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AT&amp;T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/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Verizon</a:t>
            </a:r>
            <a:r>
              <a:rPr b="0" lang="en-US" sz="1800" spc="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/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T-</a:t>
            </a:r>
            <a:r>
              <a:rPr b="0" lang="en-US" sz="1800" spc="-12" strike="noStrike">
                <a:latin typeface="Arial"/>
              </a:rPr>
              <a:t>Mobile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19" name="CustomShape 46"/>
          <p:cNvSpPr/>
          <p:nvPr/>
        </p:nvSpPr>
        <p:spPr>
          <a:xfrm>
            <a:off x="1557360" y="6454080"/>
            <a:ext cx="360" cy="231480"/>
          </a:xfrm>
          <a:custGeom>
            <a:avLst/>
            <a:gdLst/>
            <a:ahLst/>
            <a:rect l="l" t="t" r="r" b="b"/>
            <a:pathLst>
              <a:path w="0" h="231775">
                <a:moveTo>
                  <a:pt x="0" y="0"/>
                </a:moveTo>
                <a:lnTo>
                  <a:pt x="0" y="231647"/>
                </a:lnTo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0" name="CustomShape 47"/>
          <p:cNvSpPr/>
          <p:nvPr/>
        </p:nvSpPr>
        <p:spPr>
          <a:xfrm>
            <a:off x="1140120" y="6682680"/>
            <a:ext cx="866880" cy="320400"/>
          </a:xfrm>
          <a:prstGeom prst="rect">
            <a:avLst/>
          </a:pr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bIns="0">
            <a:spAutoFit/>
          </a:bodyPr>
          <a:p>
            <a:pPr marL="957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2" strike="noStrike">
                <a:latin typeface="Arial"/>
              </a:rPr>
              <a:t>Printer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21" name="CustomShape 48"/>
          <p:cNvSpPr/>
          <p:nvPr/>
        </p:nvSpPr>
        <p:spPr>
          <a:xfrm>
            <a:off x="6129360" y="3066120"/>
            <a:ext cx="981360" cy="926640"/>
          </a:xfrm>
          <a:custGeom>
            <a:avLst/>
            <a:gdLst/>
            <a:ahLst/>
            <a:rect l="l" t="t" r="r" b="b"/>
            <a:pathLst>
              <a:path w="981709" h="927100">
                <a:moveTo>
                  <a:pt x="0" y="0"/>
                </a:moveTo>
                <a:lnTo>
                  <a:pt x="0" y="926591"/>
                </a:lnTo>
                <a:lnTo>
                  <a:pt x="981455" y="926591"/>
                </a:lnTo>
                <a:lnTo>
                  <a:pt x="981455" y="0"/>
                </a:lnTo>
                <a:lnTo>
                  <a:pt x="0" y="0"/>
                </a:lnTo>
                <a:close/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2" name="CustomShape 49"/>
          <p:cNvSpPr/>
          <p:nvPr/>
        </p:nvSpPr>
        <p:spPr>
          <a:xfrm>
            <a:off x="6212880" y="3098880"/>
            <a:ext cx="814320" cy="835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2" strike="noStrike">
                <a:latin typeface="Arial"/>
              </a:rPr>
              <a:t>Primary Fusion Center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23" name="CustomShape 50"/>
          <p:cNvSpPr/>
          <p:nvPr/>
        </p:nvSpPr>
        <p:spPr>
          <a:xfrm>
            <a:off x="6082200" y="2597040"/>
            <a:ext cx="1018080" cy="376200"/>
          </a:xfrm>
          <a:custGeom>
            <a:avLst/>
            <a:gdLst/>
            <a:ahLst/>
            <a:rect l="l" t="t" r="r" b="b"/>
            <a:pathLst>
              <a:path w="1018540" h="376555">
                <a:moveTo>
                  <a:pt x="0" y="0"/>
                </a:moveTo>
                <a:lnTo>
                  <a:pt x="0" y="376427"/>
                </a:lnTo>
                <a:lnTo>
                  <a:pt x="1018032" y="376427"/>
                </a:lnTo>
                <a:lnTo>
                  <a:pt x="1018032" y="0"/>
                </a:lnTo>
                <a:lnTo>
                  <a:pt x="0" y="0"/>
                </a:lnTo>
                <a:close/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4" name="CustomShape 51"/>
          <p:cNvSpPr/>
          <p:nvPr/>
        </p:nvSpPr>
        <p:spPr>
          <a:xfrm>
            <a:off x="6165720" y="2629440"/>
            <a:ext cx="8524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EI-</a:t>
            </a:r>
            <a:r>
              <a:rPr b="0" lang="en-US" sz="1800" spc="-21" strike="noStrike">
                <a:latin typeface="Arial"/>
              </a:rPr>
              <a:t>ISAC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25" name="CustomShape 52"/>
          <p:cNvSpPr/>
          <p:nvPr/>
        </p:nvSpPr>
        <p:spPr>
          <a:xfrm>
            <a:off x="7269480" y="3102840"/>
            <a:ext cx="574200" cy="376200"/>
          </a:xfrm>
          <a:custGeom>
            <a:avLst/>
            <a:gdLst/>
            <a:ahLst/>
            <a:rect l="l" t="t" r="r" b="b"/>
            <a:pathLst>
              <a:path w="574675" h="376554">
                <a:moveTo>
                  <a:pt x="0" y="0"/>
                </a:moveTo>
                <a:lnTo>
                  <a:pt x="0" y="376427"/>
                </a:lnTo>
                <a:lnTo>
                  <a:pt x="574547" y="376427"/>
                </a:lnTo>
                <a:lnTo>
                  <a:pt x="574547" y="0"/>
                </a:lnTo>
                <a:lnTo>
                  <a:pt x="0" y="0"/>
                </a:lnTo>
                <a:close/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6" name="CustomShape 53"/>
          <p:cNvSpPr/>
          <p:nvPr/>
        </p:nvSpPr>
        <p:spPr>
          <a:xfrm>
            <a:off x="7352640" y="3135600"/>
            <a:ext cx="40716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CIS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27" name="CustomShape 54"/>
          <p:cNvSpPr/>
          <p:nvPr/>
        </p:nvSpPr>
        <p:spPr>
          <a:xfrm>
            <a:off x="6262200" y="2046600"/>
            <a:ext cx="676440" cy="376200"/>
          </a:xfrm>
          <a:custGeom>
            <a:avLst/>
            <a:gdLst/>
            <a:ahLst/>
            <a:rect l="l" t="t" r="r" b="b"/>
            <a:pathLst>
              <a:path w="676909" h="376555">
                <a:moveTo>
                  <a:pt x="0" y="0"/>
                </a:moveTo>
                <a:lnTo>
                  <a:pt x="0" y="376428"/>
                </a:lnTo>
                <a:lnTo>
                  <a:pt x="676655" y="376428"/>
                </a:lnTo>
                <a:lnTo>
                  <a:pt x="676655" y="0"/>
                </a:lnTo>
                <a:lnTo>
                  <a:pt x="0" y="0"/>
                </a:lnTo>
                <a:close/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8" name="CustomShape 55"/>
          <p:cNvSpPr/>
          <p:nvPr/>
        </p:nvSpPr>
        <p:spPr>
          <a:xfrm>
            <a:off x="6346800" y="2077920"/>
            <a:ext cx="5090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DHS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29" name="CustomShape 56"/>
          <p:cNvSpPr/>
          <p:nvPr/>
        </p:nvSpPr>
        <p:spPr>
          <a:xfrm>
            <a:off x="7277040" y="1754280"/>
            <a:ext cx="1933920" cy="924840"/>
          </a:xfrm>
          <a:custGeom>
            <a:avLst/>
            <a:gdLst/>
            <a:ahLst/>
            <a:rect l="l" t="t" r="r" b="b"/>
            <a:pathLst>
              <a:path w="1934209" h="925194">
                <a:moveTo>
                  <a:pt x="0" y="0"/>
                </a:moveTo>
                <a:lnTo>
                  <a:pt x="0" y="925067"/>
                </a:lnTo>
                <a:lnTo>
                  <a:pt x="1933955" y="925067"/>
                </a:lnTo>
                <a:lnTo>
                  <a:pt x="1933955" y="0"/>
                </a:lnTo>
                <a:lnTo>
                  <a:pt x="0" y="0"/>
                </a:lnTo>
                <a:close/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0" name="CustomShape 57"/>
          <p:cNvSpPr/>
          <p:nvPr/>
        </p:nvSpPr>
        <p:spPr>
          <a:xfrm>
            <a:off x="7362000" y="1786680"/>
            <a:ext cx="1702800" cy="835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Foreign</a:t>
            </a:r>
            <a:r>
              <a:rPr b="0" lang="en-US" sz="1800" spc="-52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Malign </a:t>
            </a:r>
            <a:r>
              <a:rPr b="0" lang="en-US" sz="1800" spc="-1" strike="noStrike">
                <a:latin typeface="Arial"/>
              </a:rPr>
              <a:t>Influence</a:t>
            </a:r>
            <a:r>
              <a:rPr b="0" lang="en-US" sz="1800" spc="-52" strike="noStrike">
                <a:latin typeface="Arial"/>
              </a:rPr>
              <a:t> </a:t>
            </a:r>
            <a:r>
              <a:rPr b="0" lang="en-US" sz="1800" spc="-12" strike="noStrike">
                <a:latin typeface="Arial"/>
              </a:rPr>
              <a:t>Center FMIC/ODNI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31" name="CustomShape 58"/>
          <p:cNvSpPr/>
          <p:nvPr/>
        </p:nvSpPr>
        <p:spPr>
          <a:xfrm>
            <a:off x="8312040" y="3528000"/>
            <a:ext cx="740520" cy="374760"/>
          </a:xfrm>
          <a:custGeom>
            <a:avLst/>
            <a:gdLst/>
            <a:ahLst/>
            <a:rect l="l" t="t" r="r" b="b"/>
            <a:pathLst>
              <a:path w="741045" h="375285">
                <a:moveTo>
                  <a:pt x="740663" y="374904"/>
                </a:moveTo>
                <a:lnTo>
                  <a:pt x="0" y="374904"/>
                </a:lnTo>
                <a:lnTo>
                  <a:pt x="0" y="0"/>
                </a:lnTo>
                <a:lnTo>
                  <a:pt x="740663" y="0"/>
                </a:lnTo>
                <a:lnTo>
                  <a:pt x="740663" y="3749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32" name="CustomShape 59"/>
          <p:cNvSpPr/>
          <p:nvPr/>
        </p:nvSpPr>
        <p:spPr>
          <a:xfrm>
            <a:off x="8312040" y="3528000"/>
            <a:ext cx="740520" cy="318600"/>
          </a:xfrm>
          <a:prstGeom prst="rect">
            <a:avLst/>
          </a:pr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43920" bIns="0">
            <a:spAutoFit/>
          </a:bodyPr>
          <a:p>
            <a:pPr marL="97200">
              <a:lnSpc>
                <a:spcPct val="100000"/>
              </a:lnSpc>
              <a:spcBef>
                <a:spcPts val="346"/>
              </a:spcBef>
            </a:pPr>
            <a:r>
              <a:rPr b="0" lang="en-US" sz="1800" spc="-21" strike="noStrike">
                <a:latin typeface="Arial"/>
              </a:rPr>
              <a:t>ERIC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33" name="CustomShape 60"/>
          <p:cNvSpPr/>
          <p:nvPr/>
        </p:nvSpPr>
        <p:spPr>
          <a:xfrm>
            <a:off x="8331840" y="3009960"/>
            <a:ext cx="700560" cy="376200"/>
          </a:xfrm>
          <a:custGeom>
            <a:avLst/>
            <a:gdLst/>
            <a:ahLst/>
            <a:rect l="l" t="t" r="r" b="b"/>
            <a:pathLst>
              <a:path w="701040" h="376554">
                <a:moveTo>
                  <a:pt x="0" y="0"/>
                </a:moveTo>
                <a:lnTo>
                  <a:pt x="0" y="376427"/>
                </a:lnTo>
                <a:lnTo>
                  <a:pt x="701040" y="376427"/>
                </a:lnTo>
                <a:lnTo>
                  <a:pt x="701040" y="0"/>
                </a:lnTo>
                <a:lnTo>
                  <a:pt x="0" y="0"/>
                </a:lnTo>
                <a:close/>
              </a:path>
            </a:pathLst>
          </a:cu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4" name="CustomShape 61"/>
          <p:cNvSpPr/>
          <p:nvPr/>
        </p:nvSpPr>
        <p:spPr>
          <a:xfrm>
            <a:off x="8415000" y="3042360"/>
            <a:ext cx="5342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DMV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635" name="Group 62"/>
          <p:cNvGrpSpPr/>
          <p:nvPr/>
        </p:nvGrpSpPr>
        <p:grpSpPr>
          <a:xfrm>
            <a:off x="5471280" y="2237400"/>
            <a:ext cx="1797840" cy="4822920"/>
            <a:chOff x="5471280" y="2237400"/>
            <a:chExt cx="1797840" cy="4822920"/>
          </a:xfrm>
        </p:grpSpPr>
        <p:sp>
          <p:nvSpPr>
            <p:cNvPr id="636" name="CustomShape 63"/>
            <p:cNvSpPr/>
            <p:nvPr/>
          </p:nvSpPr>
          <p:spPr>
            <a:xfrm>
              <a:off x="6938640" y="2237400"/>
              <a:ext cx="330480" cy="360"/>
            </a:xfrm>
            <a:custGeom>
              <a:avLst/>
              <a:gdLst/>
              <a:ahLst/>
              <a:rect l="l" t="t" r="r" b="b"/>
              <a:pathLst>
                <a:path w="330834" h="0">
                  <a:moveTo>
                    <a:pt x="330708" y="0"/>
                  </a:moveTo>
                  <a:lnTo>
                    <a:pt x="0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7" name="CustomShape 64"/>
            <p:cNvSpPr/>
            <p:nvPr/>
          </p:nvSpPr>
          <p:spPr>
            <a:xfrm>
              <a:off x="5471280" y="6984360"/>
              <a:ext cx="1135080" cy="75960"/>
            </a:xfrm>
            <a:custGeom>
              <a:avLst/>
              <a:gdLst/>
              <a:ahLst/>
              <a:rect l="l" t="t" r="r" b="b"/>
              <a:pathLst>
                <a:path w="1135379" h="76200">
                  <a:moveTo>
                    <a:pt x="1060704" y="76200"/>
                  </a:moveTo>
                  <a:lnTo>
                    <a:pt x="1060035" y="42782"/>
                  </a:lnTo>
                  <a:lnTo>
                    <a:pt x="1072896" y="42672"/>
                  </a:lnTo>
                  <a:lnTo>
                    <a:pt x="1075944" y="41148"/>
                  </a:lnTo>
                  <a:lnTo>
                    <a:pt x="1077468" y="38100"/>
                  </a:lnTo>
                  <a:lnTo>
                    <a:pt x="1075944" y="33528"/>
                  </a:lnTo>
                  <a:lnTo>
                    <a:pt x="1059850" y="33528"/>
                  </a:lnTo>
                  <a:lnTo>
                    <a:pt x="1059180" y="0"/>
                  </a:lnTo>
                  <a:lnTo>
                    <a:pt x="1129030" y="33528"/>
                  </a:lnTo>
                  <a:lnTo>
                    <a:pt x="1072896" y="33528"/>
                  </a:lnTo>
                  <a:lnTo>
                    <a:pt x="1129223" y="33621"/>
                  </a:lnTo>
                  <a:lnTo>
                    <a:pt x="1135380" y="36576"/>
                  </a:lnTo>
                  <a:lnTo>
                    <a:pt x="1060704" y="76200"/>
                  </a:lnTo>
                  <a:close/>
                  <a:moveTo>
                    <a:pt x="1060035" y="42782"/>
                  </a:moveTo>
                  <a:lnTo>
                    <a:pt x="1059852" y="33621"/>
                  </a:lnTo>
                  <a:lnTo>
                    <a:pt x="1072896" y="33528"/>
                  </a:lnTo>
                  <a:lnTo>
                    <a:pt x="1075944" y="33528"/>
                  </a:lnTo>
                  <a:lnTo>
                    <a:pt x="1077468" y="38100"/>
                  </a:lnTo>
                  <a:lnTo>
                    <a:pt x="1075944" y="41148"/>
                  </a:lnTo>
                  <a:lnTo>
                    <a:pt x="1072896" y="42672"/>
                  </a:lnTo>
                  <a:lnTo>
                    <a:pt x="1060035" y="42782"/>
                  </a:lnTo>
                  <a:close/>
                  <a:moveTo>
                    <a:pt x="4572" y="51816"/>
                  </a:moveTo>
                  <a:lnTo>
                    <a:pt x="1524" y="50292"/>
                  </a:lnTo>
                  <a:lnTo>
                    <a:pt x="0" y="47244"/>
                  </a:lnTo>
                  <a:lnTo>
                    <a:pt x="0" y="42672"/>
                  </a:lnTo>
                  <a:lnTo>
                    <a:pt x="4572" y="41148"/>
                  </a:lnTo>
                  <a:lnTo>
                    <a:pt x="1059852" y="33621"/>
                  </a:lnTo>
                  <a:lnTo>
                    <a:pt x="1060035" y="42782"/>
                  </a:lnTo>
                  <a:lnTo>
                    <a:pt x="4572" y="51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38" name="CustomShape 65"/>
          <p:cNvSpPr/>
          <p:nvPr/>
        </p:nvSpPr>
        <p:spPr>
          <a:xfrm>
            <a:off x="7670160" y="6321600"/>
            <a:ext cx="1159920" cy="318600"/>
          </a:xfrm>
          <a:prstGeom prst="rect">
            <a:avLst/>
          </a:prstGeom>
          <a:noFill/>
          <a:ln w="9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43920" bIns="0">
            <a:spAutoFit/>
          </a:bodyPr>
          <a:p>
            <a:pPr marL="97200">
              <a:lnSpc>
                <a:spcPct val="100000"/>
              </a:lnSpc>
              <a:spcBef>
                <a:spcPts val="346"/>
              </a:spcBef>
            </a:pPr>
            <a:r>
              <a:rPr b="0" lang="en-US" sz="1800" spc="-12" strike="noStrike">
                <a:latin typeface="Arial"/>
              </a:rPr>
              <a:t>Tabulator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639" name="Group 66"/>
          <p:cNvGrpSpPr/>
          <p:nvPr/>
        </p:nvGrpSpPr>
        <p:grpSpPr>
          <a:xfrm>
            <a:off x="3633120" y="3488400"/>
            <a:ext cx="5846040" cy="3677400"/>
            <a:chOff x="3633120" y="3488400"/>
            <a:chExt cx="5846040" cy="3677400"/>
          </a:xfrm>
        </p:grpSpPr>
        <p:pic>
          <p:nvPicPr>
            <p:cNvPr id="640" name="object 69" descr=""/>
            <p:cNvPicPr/>
            <p:nvPr/>
          </p:nvPicPr>
          <p:blipFill>
            <a:blip r:embed="rId2"/>
            <a:stretch/>
          </p:blipFill>
          <p:spPr>
            <a:xfrm>
              <a:off x="6503040" y="6408360"/>
              <a:ext cx="209880" cy="101880"/>
            </a:xfrm>
            <a:prstGeom prst="rect">
              <a:avLst/>
            </a:prstGeom>
            <a:ln>
              <a:noFill/>
            </a:ln>
          </p:spPr>
        </p:pic>
        <p:sp>
          <p:nvSpPr>
            <p:cNvPr id="641" name="CustomShape 67"/>
            <p:cNvSpPr/>
            <p:nvPr/>
          </p:nvSpPr>
          <p:spPr>
            <a:xfrm>
              <a:off x="6271200" y="4114800"/>
              <a:ext cx="1391400" cy="2438640"/>
            </a:xfrm>
            <a:custGeom>
              <a:avLst/>
              <a:gdLst/>
              <a:ahLst/>
              <a:rect l="l" t="t" r="r" b="b"/>
              <a:pathLst>
                <a:path w="1391920" h="2439034">
                  <a:moveTo>
                    <a:pt x="79260" y="76200"/>
                  </a:moveTo>
                  <a:lnTo>
                    <a:pt x="70878" y="59436"/>
                  </a:lnTo>
                  <a:lnTo>
                    <a:pt x="41160" y="0"/>
                  </a:lnTo>
                  <a:lnTo>
                    <a:pt x="3048" y="76200"/>
                  </a:lnTo>
                  <a:lnTo>
                    <a:pt x="35052" y="76200"/>
                  </a:lnTo>
                  <a:lnTo>
                    <a:pt x="33528" y="2327148"/>
                  </a:lnTo>
                  <a:lnTo>
                    <a:pt x="0" y="2327148"/>
                  </a:lnTo>
                  <a:lnTo>
                    <a:pt x="38112" y="2403360"/>
                  </a:lnTo>
                  <a:lnTo>
                    <a:pt x="67068" y="2345448"/>
                  </a:lnTo>
                  <a:lnTo>
                    <a:pt x="76212" y="2327148"/>
                  </a:lnTo>
                  <a:lnTo>
                    <a:pt x="42697" y="2327148"/>
                  </a:lnTo>
                  <a:lnTo>
                    <a:pt x="45707" y="76200"/>
                  </a:lnTo>
                  <a:lnTo>
                    <a:pt x="79260" y="76200"/>
                  </a:lnTo>
                  <a:close/>
                  <a:moveTo>
                    <a:pt x="1391424" y="2400300"/>
                  </a:moveTo>
                  <a:lnTo>
                    <a:pt x="1382280" y="2395728"/>
                  </a:lnTo>
                  <a:lnTo>
                    <a:pt x="1315212" y="2362200"/>
                  </a:lnTo>
                  <a:lnTo>
                    <a:pt x="1315212" y="2395728"/>
                  </a:lnTo>
                  <a:lnTo>
                    <a:pt x="505968" y="2395728"/>
                  </a:lnTo>
                  <a:lnTo>
                    <a:pt x="505968" y="2362200"/>
                  </a:lnTo>
                  <a:lnTo>
                    <a:pt x="429768" y="2400300"/>
                  </a:lnTo>
                  <a:lnTo>
                    <a:pt x="505968" y="2438412"/>
                  </a:lnTo>
                  <a:lnTo>
                    <a:pt x="505968" y="2404884"/>
                  </a:lnTo>
                  <a:lnTo>
                    <a:pt x="1315212" y="2404884"/>
                  </a:lnTo>
                  <a:lnTo>
                    <a:pt x="1315212" y="2438412"/>
                  </a:lnTo>
                  <a:lnTo>
                    <a:pt x="1382280" y="2404884"/>
                  </a:lnTo>
                  <a:lnTo>
                    <a:pt x="1391424" y="24003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642" name="object 71" descr=""/>
            <p:cNvPicPr/>
            <p:nvPr/>
          </p:nvPicPr>
          <p:blipFill>
            <a:blip r:embed="rId3"/>
            <a:stretch/>
          </p:blipFill>
          <p:spPr>
            <a:xfrm>
              <a:off x="6309360" y="6477120"/>
              <a:ext cx="207000" cy="75960"/>
            </a:xfrm>
            <a:prstGeom prst="rect">
              <a:avLst/>
            </a:prstGeom>
            <a:ln>
              <a:noFill/>
            </a:ln>
          </p:spPr>
        </p:pic>
        <p:sp>
          <p:nvSpPr>
            <p:cNvPr id="643" name="CustomShape 68"/>
            <p:cNvSpPr/>
            <p:nvPr/>
          </p:nvSpPr>
          <p:spPr>
            <a:xfrm>
              <a:off x="5853600" y="3488400"/>
              <a:ext cx="1745280" cy="1601640"/>
            </a:xfrm>
            <a:custGeom>
              <a:avLst/>
              <a:gdLst/>
              <a:ahLst/>
              <a:rect l="l" t="t" r="r" b="b"/>
              <a:pathLst>
                <a:path w="1745615" h="1602104">
                  <a:moveTo>
                    <a:pt x="438924" y="626364"/>
                  </a:moveTo>
                  <a:lnTo>
                    <a:pt x="429780" y="621792"/>
                  </a:lnTo>
                  <a:lnTo>
                    <a:pt x="362712" y="588264"/>
                  </a:lnTo>
                  <a:lnTo>
                    <a:pt x="362712" y="621792"/>
                  </a:lnTo>
                  <a:lnTo>
                    <a:pt x="76200" y="621792"/>
                  </a:lnTo>
                  <a:lnTo>
                    <a:pt x="76200" y="588264"/>
                  </a:lnTo>
                  <a:lnTo>
                    <a:pt x="0" y="626364"/>
                  </a:lnTo>
                  <a:lnTo>
                    <a:pt x="76200" y="664476"/>
                  </a:lnTo>
                  <a:lnTo>
                    <a:pt x="76200" y="630936"/>
                  </a:lnTo>
                  <a:lnTo>
                    <a:pt x="362712" y="630936"/>
                  </a:lnTo>
                  <a:lnTo>
                    <a:pt x="362712" y="664476"/>
                  </a:lnTo>
                  <a:lnTo>
                    <a:pt x="429780" y="630936"/>
                  </a:lnTo>
                  <a:lnTo>
                    <a:pt x="438924" y="626364"/>
                  </a:lnTo>
                  <a:close/>
                  <a:moveTo>
                    <a:pt x="1744992" y="76212"/>
                  </a:moveTo>
                  <a:lnTo>
                    <a:pt x="1735848" y="57912"/>
                  </a:lnTo>
                  <a:lnTo>
                    <a:pt x="1706880" y="0"/>
                  </a:lnTo>
                  <a:lnTo>
                    <a:pt x="1668780" y="76212"/>
                  </a:lnTo>
                  <a:lnTo>
                    <a:pt x="1702282" y="76212"/>
                  </a:lnTo>
                  <a:lnTo>
                    <a:pt x="1700784" y="1525536"/>
                  </a:lnTo>
                  <a:lnTo>
                    <a:pt x="1667256" y="1525536"/>
                  </a:lnTo>
                  <a:lnTo>
                    <a:pt x="1705356" y="1601736"/>
                  </a:lnTo>
                  <a:lnTo>
                    <a:pt x="1735086" y="1542300"/>
                  </a:lnTo>
                  <a:lnTo>
                    <a:pt x="1743468" y="1525536"/>
                  </a:lnTo>
                  <a:lnTo>
                    <a:pt x="1711464" y="1525536"/>
                  </a:lnTo>
                  <a:lnTo>
                    <a:pt x="1712963" y="76212"/>
                  </a:lnTo>
                  <a:lnTo>
                    <a:pt x="1744992" y="762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4" name="CustomShape 69"/>
            <p:cNvSpPr/>
            <p:nvPr/>
          </p:nvSpPr>
          <p:spPr>
            <a:xfrm>
              <a:off x="7081920" y="4306680"/>
              <a:ext cx="2397240" cy="2859120"/>
            </a:xfrm>
            <a:custGeom>
              <a:avLst/>
              <a:gdLst/>
              <a:ahLst/>
              <a:rect l="l" t="t" r="r" b="b"/>
              <a:pathLst>
                <a:path w="2397759" h="2859404">
                  <a:moveTo>
                    <a:pt x="0" y="0"/>
                  </a:moveTo>
                  <a:lnTo>
                    <a:pt x="0" y="2859024"/>
                  </a:lnTo>
                  <a:lnTo>
                    <a:pt x="2397252" y="2859024"/>
                  </a:lnTo>
                  <a:lnTo>
                    <a:pt x="2397252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5" name="CustomShape 70"/>
            <p:cNvSpPr/>
            <p:nvPr/>
          </p:nvSpPr>
          <p:spPr>
            <a:xfrm>
              <a:off x="3633120" y="3683520"/>
              <a:ext cx="1479960" cy="234720"/>
            </a:xfrm>
            <a:custGeom>
              <a:avLst/>
              <a:gdLst/>
              <a:ahLst/>
              <a:rect l="l" t="t" r="r" b="b"/>
              <a:pathLst>
                <a:path w="1480185" h="234950">
                  <a:moveTo>
                    <a:pt x="0" y="68579"/>
                  </a:moveTo>
                  <a:lnTo>
                    <a:pt x="0" y="234695"/>
                  </a:lnTo>
                  <a:moveTo>
                    <a:pt x="1479803" y="0"/>
                  </a:moveTo>
                  <a:lnTo>
                    <a:pt x="1479803" y="224027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46" name="CustomShape 71"/>
          <p:cNvSpPr/>
          <p:nvPr/>
        </p:nvSpPr>
        <p:spPr>
          <a:xfrm>
            <a:off x="5684040" y="6721560"/>
            <a:ext cx="8276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1" strike="noStrike">
                <a:latin typeface="Arial"/>
              </a:rPr>
              <a:t>To </a:t>
            </a:r>
            <a:r>
              <a:rPr b="0" lang="en-US" sz="1800" spc="-26" strike="noStrike">
                <a:latin typeface="Arial"/>
              </a:rPr>
              <a:t>DPS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47" name="CustomShape 72"/>
          <p:cNvSpPr/>
          <p:nvPr/>
        </p:nvSpPr>
        <p:spPr>
          <a:xfrm>
            <a:off x="7791840" y="4296600"/>
            <a:ext cx="562320" cy="318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1" lang="en-US" sz="2000" spc="-26" strike="noStrike">
                <a:solidFill>
                  <a:srgbClr val="0066ff"/>
                </a:solidFill>
                <a:latin typeface="Arial"/>
              </a:rPr>
              <a:t>SOS</a:t>
            </a:r>
            <a:endParaRPr b="0" lang="en-US" sz="2000" spc="-1" strike="noStrike">
              <a:latin typeface="Arial"/>
            </a:endParaRPr>
          </a:p>
        </p:txBody>
      </p:sp>
      <p:grpSp>
        <p:nvGrpSpPr>
          <p:cNvPr id="648" name="Group 73"/>
          <p:cNvGrpSpPr/>
          <p:nvPr/>
        </p:nvGrpSpPr>
        <p:grpSpPr>
          <a:xfrm>
            <a:off x="859680" y="1711440"/>
            <a:ext cx="7813440" cy="4534200"/>
            <a:chOff x="859680" y="1711440"/>
            <a:chExt cx="7813440" cy="4534200"/>
          </a:xfrm>
        </p:grpSpPr>
        <p:sp>
          <p:nvSpPr>
            <p:cNvPr id="649" name="CustomShape 74"/>
            <p:cNvSpPr/>
            <p:nvPr/>
          </p:nvSpPr>
          <p:spPr>
            <a:xfrm>
              <a:off x="4151520" y="4994280"/>
              <a:ext cx="1338120" cy="1251360"/>
            </a:xfrm>
            <a:custGeom>
              <a:avLst/>
              <a:gdLst/>
              <a:ahLst/>
              <a:rect l="l" t="t" r="r" b="b"/>
              <a:pathLst>
                <a:path w="1338579" h="1251585">
                  <a:moveTo>
                    <a:pt x="15240" y="704100"/>
                  </a:moveTo>
                  <a:lnTo>
                    <a:pt x="12192" y="688860"/>
                  </a:lnTo>
                  <a:lnTo>
                    <a:pt x="10668" y="656856"/>
                  </a:lnTo>
                  <a:lnTo>
                    <a:pt x="9144" y="638568"/>
                  </a:lnTo>
                  <a:lnTo>
                    <a:pt x="7620" y="635520"/>
                  </a:lnTo>
                  <a:lnTo>
                    <a:pt x="4572" y="633996"/>
                  </a:lnTo>
                  <a:lnTo>
                    <a:pt x="1524" y="635520"/>
                  </a:lnTo>
                  <a:lnTo>
                    <a:pt x="0" y="638568"/>
                  </a:lnTo>
                  <a:lnTo>
                    <a:pt x="1524" y="658380"/>
                  </a:lnTo>
                  <a:lnTo>
                    <a:pt x="3048" y="688860"/>
                  </a:lnTo>
                  <a:lnTo>
                    <a:pt x="6096" y="705624"/>
                  </a:lnTo>
                  <a:lnTo>
                    <a:pt x="7620" y="708672"/>
                  </a:lnTo>
                  <a:lnTo>
                    <a:pt x="10668" y="710196"/>
                  </a:lnTo>
                  <a:lnTo>
                    <a:pt x="13716" y="708672"/>
                  </a:lnTo>
                  <a:lnTo>
                    <a:pt x="15240" y="704100"/>
                  </a:lnTo>
                  <a:close/>
                  <a:moveTo>
                    <a:pt x="16764" y="534936"/>
                  </a:moveTo>
                  <a:lnTo>
                    <a:pt x="15240" y="531888"/>
                  </a:lnTo>
                  <a:lnTo>
                    <a:pt x="12192" y="530364"/>
                  </a:lnTo>
                  <a:lnTo>
                    <a:pt x="9144" y="530364"/>
                  </a:lnTo>
                  <a:lnTo>
                    <a:pt x="7620" y="533412"/>
                  </a:lnTo>
                  <a:lnTo>
                    <a:pt x="3048" y="560844"/>
                  </a:lnTo>
                  <a:lnTo>
                    <a:pt x="1524" y="592848"/>
                  </a:lnTo>
                  <a:lnTo>
                    <a:pt x="0" y="600468"/>
                  </a:lnTo>
                  <a:lnTo>
                    <a:pt x="1524" y="603516"/>
                  </a:lnTo>
                  <a:lnTo>
                    <a:pt x="4572" y="605040"/>
                  </a:lnTo>
                  <a:lnTo>
                    <a:pt x="9144" y="605040"/>
                  </a:lnTo>
                  <a:lnTo>
                    <a:pt x="10668" y="600468"/>
                  </a:lnTo>
                  <a:lnTo>
                    <a:pt x="10744" y="592848"/>
                  </a:lnTo>
                  <a:lnTo>
                    <a:pt x="12192" y="562368"/>
                  </a:lnTo>
                  <a:lnTo>
                    <a:pt x="16764" y="534936"/>
                  </a:lnTo>
                  <a:close/>
                  <a:moveTo>
                    <a:pt x="38100" y="806208"/>
                  </a:moveTo>
                  <a:lnTo>
                    <a:pt x="30480" y="780300"/>
                  </a:lnTo>
                  <a:lnTo>
                    <a:pt x="22860" y="749820"/>
                  </a:lnTo>
                  <a:lnTo>
                    <a:pt x="21336" y="742200"/>
                  </a:lnTo>
                  <a:lnTo>
                    <a:pt x="19812" y="739152"/>
                  </a:lnTo>
                  <a:lnTo>
                    <a:pt x="15240" y="737628"/>
                  </a:lnTo>
                  <a:lnTo>
                    <a:pt x="12192" y="740676"/>
                  </a:lnTo>
                  <a:lnTo>
                    <a:pt x="12192" y="743724"/>
                  </a:lnTo>
                  <a:lnTo>
                    <a:pt x="13716" y="751344"/>
                  </a:lnTo>
                  <a:lnTo>
                    <a:pt x="21336" y="781824"/>
                  </a:lnTo>
                  <a:lnTo>
                    <a:pt x="28956" y="809256"/>
                  </a:lnTo>
                  <a:lnTo>
                    <a:pt x="32004" y="812304"/>
                  </a:lnTo>
                  <a:lnTo>
                    <a:pt x="35052" y="812304"/>
                  </a:lnTo>
                  <a:lnTo>
                    <a:pt x="38100" y="809256"/>
                  </a:lnTo>
                  <a:lnTo>
                    <a:pt x="38100" y="806208"/>
                  </a:lnTo>
                  <a:close/>
                  <a:moveTo>
                    <a:pt x="41160" y="431292"/>
                  </a:moveTo>
                  <a:lnTo>
                    <a:pt x="39624" y="428244"/>
                  </a:lnTo>
                  <a:lnTo>
                    <a:pt x="35052" y="428244"/>
                  </a:lnTo>
                  <a:lnTo>
                    <a:pt x="33528" y="431292"/>
                  </a:lnTo>
                  <a:lnTo>
                    <a:pt x="30480" y="438924"/>
                  </a:lnTo>
                  <a:lnTo>
                    <a:pt x="21336" y="469404"/>
                  </a:lnTo>
                  <a:lnTo>
                    <a:pt x="13716" y="495312"/>
                  </a:lnTo>
                  <a:lnTo>
                    <a:pt x="15240" y="499884"/>
                  </a:lnTo>
                  <a:lnTo>
                    <a:pt x="18288" y="501408"/>
                  </a:lnTo>
                  <a:lnTo>
                    <a:pt x="21336" y="501408"/>
                  </a:lnTo>
                  <a:lnTo>
                    <a:pt x="22860" y="498360"/>
                  </a:lnTo>
                  <a:lnTo>
                    <a:pt x="30480" y="472452"/>
                  </a:lnTo>
                  <a:lnTo>
                    <a:pt x="39624" y="441972"/>
                  </a:lnTo>
                  <a:lnTo>
                    <a:pt x="41160" y="434340"/>
                  </a:lnTo>
                  <a:lnTo>
                    <a:pt x="41160" y="431292"/>
                  </a:lnTo>
                  <a:close/>
                  <a:moveTo>
                    <a:pt x="79260" y="900696"/>
                  </a:moveTo>
                  <a:lnTo>
                    <a:pt x="74688" y="893076"/>
                  </a:lnTo>
                  <a:lnTo>
                    <a:pt x="60972" y="865644"/>
                  </a:lnTo>
                  <a:lnTo>
                    <a:pt x="51828" y="841260"/>
                  </a:lnTo>
                  <a:lnTo>
                    <a:pt x="48768" y="838200"/>
                  </a:lnTo>
                  <a:lnTo>
                    <a:pt x="44196" y="838200"/>
                  </a:lnTo>
                  <a:lnTo>
                    <a:pt x="42672" y="841260"/>
                  </a:lnTo>
                  <a:lnTo>
                    <a:pt x="42672" y="845832"/>
                  </a:lnTo>
                  <a:lnTo>
                    <a:pt x="51828" y="868692"/>
                  </a:lnTo>
                  <a:lnTo>
                    <a:pt x="65544" y="896124"/>
                  </a:lnTo>
                  <a:lnTo>
                    <a:pt x="71640" y="905268"/>
                  </a:lnTo>
                  <a:lnTo>
                    <a:pt x="73164" y="908316"/>
                  </a:lnTo>
                  <a:lnTo>
                    <a:pt x="77736" y="908316"/>
                  </a:lnTo>
                  <a:lnTo>
                    <a:pt x="79260" y="905268"/>
                  </a:lnTo>
                  <a:lnTo>
                    <a:pt x="79260" y="900696"/>
                  </a:lnTo>
                  <a:close/>
                  <a:moveTo>
                    <a:pt x="85344" y="336816"/>
                  </a:moveTo>
                  <a:lnTo>
                    <a:pt x="82296" y="333768"/>
                  </a:lnTo>
                  <a:lnTo>
                    <a:pt x="79248" y="333768"/>
                  </a:lnTo>
                  <a:lnTo>
                    <a:pt x="76200" y="335292"/>
                  </a:lnTo>
                  <a:lnTo>
                    <a:pt x="65532" y="353580"/>
                  </a:lnTo>
                  <a:lnTo>
                    <a:pt x="53340" y="382536"/>
                  </a:lnTo>
                  <a:lnTo>
                    <a:pt x="47244" y="396252"/>
                  </a:lnTo>
                  <a:lnTo>
                    <a:pt x="47244" y="399300"/>
                  </a:lnTo>
                  <a:lnTo>
                    <a:pt x="48768" y="402348"/>
                  </a:lnTo>
                  <a:lnTo>
                    <a:pt x="53340" y="402348"/>
                  </a:lnTo>
                  <a:lnTo>
                    <a:pt x="54864" y="399300"/>
                  </a:lnTo>
                  <a:lnTo>
                    <a:pt x="60960" y="385584"/>
                  </a:lnTo>
                  <a:lnTo>
                    <a:pt x="74676" y="358152"/>
                  </a:lnTo>
                  <a:lnTo>
                    <a:pt x="85344" y="339864"/>
                  </a:lnTo>
                  <a:lnTo>
                    <a:pt x="85344" y="336816"/>
                  </a:lnTo>
                  <a:close/>
                  <a:moveTo>
                    <a:pt x="137172" y="992136"/>
                  </a:moveTo>
                  <a:lnTo>
                    <a:pt x="135648" y="989088"/>
                  </a:lnTo>
                  <a:lnTo>
                    <a:pt x="121932" y="969276"/>
                  </a:lnTo>
                  <a:lnTo>
                    <a:pt x="105168" y="944892"/>
                  </a:lnTo>
                  <a:lnTo>
                    <a:pt x="97548" y="934224"/>
                  </a:lnTo>
                  <a:lnTo>
                    <a:pt x="96024" y="931176"/>
                  </a:lnTo>
                  <a:lnTo>
                    <a:pt x="91452" y="932700"/>
                  </a:lnTo>
                  <a:lnTo>
                    <a:pt x="89928" y="935748"/>
                  </a:lnTo>
                  <a:lnTo>
                    <a:pt x="89928" y="938796"/>
                  </a:lnTo>
                  <a:lnTo>
                    <a:pt x="97548" y="949464"/>
                  </a:lnTo>
                  <a:lnTo>
                    <a:pt x="114312" y="975372"/>
                  </a:lnTo>
                  <a:lnTo>
                    <a:pt x="128028" y="993660"/>
                  </a:lnTo>
                  <a:lnTo>
                    <a:pt x="131076" y="995184"/>
                  </a:lnTo>
                  <a:lnTo>
                    <a:pt x="135648" y="995184"/>
                  </a:lnTo>
                  <a:lnTo>
                    <a:pt x="137172" y="992136"/>
                  </a:lnTo>
                  <a:close/>
                  <a:moveTo>
                    <a:pt x="143256" y="251472"/>
                  </a:moveTo>
                  <a:lnTo>
                    <a:pt x="141732" y="246900"/>
                  </a:lnTo>
                  <a:lnTo>
                    <a:pt x="138684" y="246900"/>
                  </a:lnTo>
                  <a:lnTo>
                    <a:pt x="135636" y="248424"/>
                  </a:lnTo>
                  <a:lnTo>
                    <a:pt x="132588" y="251472"/>
                  </a:lnTo>
                  <a:lnTo>
                    <a:pt x="114300" y="275856"/>
                  </a:lnTo>
                  <a:lnTo>
                    <a:pt x="97536" y="301764"/>
                  </a:lnTo>
                  <a:lnTo>
                    <a:pt x="96012" y="303288"/>
                  </a:lnTo>
                  <a:lnTo>
                    <a:pt x="96012" y="306336"/>
                  </a:lnTo>
                  <a:lnTo>
                    <a:pt x="97536" y="309384"/>
                  </a:lnTo>
                  <a:lnTo>
                    <a:pt x="100584" y="309384"/>
                  </a:lnTo>
                  <a:lnTo>
                    <a:pt x="103632" y="307860"/>
                  </a:lnTo>
                  <a:lnTo>
                    <a:pt x="105156" y="306336"/>
                  </a:lnTo>
                  <a:lnTo>
                    <a:pt x="121920" y="281952"/>
                  </a:lnTo>
                  <a:lnTo>
                    <a:pt x="140208" y="257568"/>
                  </a:lnTo>
                  <a:lnTo>
                    <a:pt x="143256" y="254520"/>
                  </a:lnTo>
                  <a:lnTo>
                    <a:pt x="143256" y="251472"/>
                  </a:lnTo>
                  <a:close/>
                  <a:moveTo>
                    <a:pt x="208800" y="1068336"/>
                  </a:moveTo>
                  <a:lnTo>
                    <a:pt x="205752" y="1063764"/>
                  </a:lnTo>
                  <a:lnTo>
                    <a:pt x="160032" y="1018044"/>
                  </a:lnTo>
                  <a:lnTo>
                    <a:pt x="156984" y="1016520"/>
                  </a:lnTo>
                  <a:lnTo>
                    <a:pt x="153936" y="1016520"/>
                  </a:lnTo>
                  <a:lnTo>
                    <a:pt x="152412" y="1021092"/>
                  </a:lnTo>
                  <a:lnTo>
                    <a:pt x="152412" y="1024140"/>
                  </a:lnTo>
                  <a:lnTo>
                    <a:pt x="199656" y="1071384"/>
                  </a:lnTo>
                  <a:lnTo>
                    <a:pt x="204228" y="1072908"/>
                  </a:lnTo>
                  <a:lnTo>
                    <a:pt x="207276" y="1071384"/>
                  </a:lnTo>
                  <a:lnTo>
                    <a:pt x="208800" y="1068336"/>
                  </a:lnTo>
                  <a:close/>
                  <a:moveTo>
                    <a:pt x="216408" y="175272"/>
                  </a:moveTo>
                  <a:lnTo>
                    <a:pt x="214884" y="172224"/>
                  </a:lnTo>
                  <a:lnTo>
                    <a:pt x="211836" y="170700"/>
                  </a:lnTo>
                  <a:lnTo>
                    <a:pt x="208788" y="172224"/>
                  </a:lnTo>
                  <a:lnTo>
                    <a:pt x="196596" y="182892"/>
                  </a:lnTo>
                  <a:lnTo>
                    <a:pt x="173736" y="204228"/>
                  </a:lnTo>
                  <a:lnTo>
                    <a:pt x="160020" y="219468"/>
                  </a:lnTo>
                  <a:lnTo>
                    <a:pt x="160020" y="222516"/>
                  </a:lnTo>
                  <a:lnTo>
                    <a:pt x="161544" y="225564"/>
                  </a:lnTo>
                  <a:lnTo>
                    <a:pt x="164592" y="227088"/>
                  </a:lnTo>
                  <a:lnTo>
                    <a:pt x="167640" y="225564"/>
                  </a:lnTo>
                  <a:lnTo>
                    <a:pt x="202692" y="190512"/>
                  </a:lnTo>
                  <a:lnTo>
                    <a:pt x="214884" y="179844"/>
                  </a:lnTo>
                  <a:lnTo>
                    <a:pt x="216408" y="175272"/>
                  </a:lnTo>
                  <a:close/>
                  <a:moveTo>
                    <a:pt x="291096" y="1130820"/>
                  </a:moveTo>
                  <a:lnTo>
                    <a:pt x="288048" y="1127772"/>
                  </a:lnTo>
                  <a:lnTo>
                    <a:pt x="274332" y="1118628"/>
                  </a:lnTo>
                  <a:lnTo>
                    <a:pt x="249948" y="1100340"/>
                  </a:lnTo>
                  <a:lnTo>
                    <a:pt x="234708" y="1089672"/>
                  </a:lnTo>
                  <a:lnTo>
                    <a:pt x="231660" y="1088148"/>
                  </a:lnTo>
                  <a:lnTo>
                    <a:pt x="228612" y="1089672"/>
                  </a:lnTo>
                  <a:lnTo>
                    <a:pt x="227088" y="1092720"/>
                  </a:lnTo>
                  <a:lnTo>
                    <a:pt x="228612" y="1097292"/>
                  </a:lnTo>
                  <a:lnTo>
                    <a:pt x="243852" y="1107960"/>
                  </a:lnTo>
                  <a:lnTo>
                    <a:pt x="268236" y="1126248"/>
                  </a:lnTo>
                  <a:lnTo>
                    <a:pt x="283476" y="1136916"/>
                  </a:lnTo>
                  <a:lnTo>
                    <a:pt x="286524" y="1136916"/>
                  </a:lnTo>
                  <a:lnTo>
                    <a:pt x="289572" y="1135392"/>
                  </a:lnTo>
                  <a:lnTo>
                    <a:pt x="291096" y="1130820"/>
                  </a:lnTo>
                  <a:close/>
                  <a:moveTo>
                    <a:pt x="300240" y="114300"/>
                  </a:moveTo>
                  <a:lnTo>
                    <a:pt x="298716" y="109728"/>
                  </a:lnTo>
                  <a:lnTo>
                    <a:pt x="295656" y="108204"/>
                  </a:lnTo>
                  <a:lnTo>
                    <a:pt x="292608" y="108204"/>
                  </a:lnTo>
                  <a:lnTo>
                    <a:pt x="268224" y="124980"/>
                  </a:lnTo>
                  <a:lnTo>
                    <a:pt x="237744" y="147840"/>
                  </a:lnTo>
                  <a:lnTo>
                    <a:pt x="236220" y="150888"/>
                  </a:lnTo>
                  <a:lnTo>
                    <a:pt x="237744" y="153936"/>
                  </a:lnTo>
                  <a:lnTo>
                    <a:pt x="240792" y="155460"/>
                  </a:lnTo>
                  <a:lnTo>
                    <a:pt x="243840" y="155460"/>
                  </a:lnTo>
                  <a:lnTo>
                    <a:pt x="274320" y="132600"/>
                  </a:lnTo>
                  <a:lnTo>
                    <a:pt x="297192" y="115824"/>
                  </a:lnTo>
                  <a:lnTo>
                    <a:pt x="300240" y="114300"/>
                  </a:lnTo>
                  <a:close/>
                  <a:moveTo>
                    <a:pt x="381012" y="1181112"/>
                  </a:moveTo>
                  <a:lnTo>
                    <a:pt x="379488" y="1179588"/>
                  </a:lnTo>
                  <a:lnTo>
                    <a:pt x="355104" y="1167396"/>
                  </a:lnTo>
                  <a:lnTo>
                    <a:pt x="327672" y="1152156"/>
                  </a:lnTo>
                  <a:lnTo>
                    <a:pt x="320052" y="1149108"/>
                  </a:lnTo>
                  <a:lnTo>
                    <a:pt x="316992" y="1147572"/>
                  </a:lnTo>
                  <a:lnTo>
                    <a:pt x="313944" y="1150632"/>
                  </a:lnTo>
                  <a:lnTo>
                    <a:pt x="313944" y="1153680"/>
                  </a:lnTo>
                  <a:lnTo>
                    <a:pt x="315468" y="1156728"/>
                  </a:lnTo>
                  <a:lnTo>
                    <a:pt x="321576" y="1161300"/>
                  </a:lnTo>
                  <a:lnTo>
                    <a:pt x="350532" y="1175016"/>
                  </a:lnTo>
                  <a:lnTo>
                    <a:pt x="374916" y="1187208"/>
                  </a:lnTo>
                  <a:lnTo>
                    <a:pt x="379488" y="1187208"/>
                  </a:lnTo>
                  <a:lnTo>
                    <a:pt x="381012" y="1185684"/>
                  </a:lnTo>
                  <a:lnTo>
                    <a:pt x="381012" y="1181112"/>
                  </a:lnTo>
                  <a:close/>
                  <a:moveTo>
                    <a:pt x="391668" y="60972"/>
                  </a:moveTo>
                  <a:lnTo>
                    <a:pt x="388620" y="59448"/>
                  </a:lnTo>
                  <a:lnTo>
                    <a:pt x="385572" y="59448"/>
                  </a:lnTo>
                  <a:lnTo>
                    <a:pt x="379476" y="60972"/>
                  </a:lnTo>
                  <a:lnTo>
                    <a:pt x="350520" y="76212"/>
                  </a:lnTo>
                  <a:lnTo>
                    <a:pt x="326136" y="88404"/>
                  </a:lnTo>
                  <a:lnTo>
                    <a:pt x="323088" y="91452"/>
                  </a:lnTo>
                  <a:lnTo>
                    <a:pt x="323088" y="96024"/>
                  </a:lnTo>
                  <a:lnTo>
                    <a:pt x="326136" y="97548"/>
                  </a:lnTo>
                  <a:lnTo>
                    <a:pt x="330708" y="97548"/>
                  </a:lnTo>
                  <a:lnTo>
                    <a:pt x="355092" y="83832"/>
                  </a:lnTo>
                  <a:lnTo>
                    <a:pt x="391668" y="65544"/>
                  </a:lnTo>
                  <a:lnTo>
                    <a:pt x="391668" y="60972"/>
                  </a:lnTo>
                  <a:close/>
                  <a:moveTo>
                    <a:pt x="480072" y="1217688"/>
                  </a:moveTo>
                  <a:lnTo>
                    <a:pt x="477024" y="1214640"/>
                  </a:lnTo>
                  <a:lnTo>
                    <a:pt x="472452" y="1214640"/>
                  </a:lnTo>
                  <a:lnTo>
                    <a:pt x="441972" y="1203972"/>
                  </a:lnTo>
                  <a:lnTo>
                    <a:pt x="414540" y="1193304"/>
                  </a:lnTo>
                  <a:lnTo>
                    <a:pt x="409968" y="1193304"/>
                  </a:lnTo>
                  <a:lnTo>
                    <a:pt x="408444" y="1196352"/>
                  </a:lnTo>
                  <a:lnTo>
                    <a:pt x="408444" y="1200924"/>
                  </a:lnTo>
                  <a:lnTo>
                    <a:pt x="409968" y="1202448"/>
                  </a:lnTo>
                  <a:lnTo>
                    <a:pt x="438924" y="1213116"/>
                  </a:lnTo>
                  <a:lnTo>
                    <a:pt x="469404" y="1222260"/>
                  </a:lnTo>
                  <a:lnTo>
                    <a:pt x="473976" y="1223784"/>
                  </a:lnTo>
                  <a:lnTo>
                    <a:pt x="478548" y="1223784"/>
                  </a:lnTo>
                  <a:lnTo>
                    <a:pt x="480072" y="1220736"/>
                  </a:lnTo>
                  <a:lnTo>
                    <a:pt x="480072" y="1217688"/>
                  </a:lnTo>
                  <a:close/>
                  <a:moveTo>
                    <a:pt x="490728" y="27444"/>
                  </a:moveTo>
                  <a:lnTo>
                    <a:pt x="489204" y="24396"/>
                  </a:lnTo>
                  <a:lnTo>
                    <a:pt x="484632" y="24396"/>
                  </a:lnTo>
                  <a:lnTo>
                    <a:pt x="470916" y="28968"/>
                  </a:lnTo>
                  <a:lnTo>
                    <a:pt x="438912" y="38112"/>
                  </a:lnTo>
                  <a:lnTo>
                    <a:pt x="420624" y="44208"/>
                  </a:lnTo>
                  <a:lnTo>
                    <a:pt x="419100" y="47256"/>
                  </a:lnTo>
                  <a:lnTo>
                    <a:pt x="419100" y="50304"/>
                  </a:lnTo>
                  <a:lnTo>
                    <a:pt x="420624" y="53352"/>
                  </a:lnTo>
                  <a:lnTo>
                    <a:pt x="425196" y="53352"/>
                  </a:lnTo>
                  <a:lnTo>
                    <a:pt x="441960" y="47256"/>
                  </a:lnTo>
                  <a:lnTo>
                    <a:pt x="487680" y="33540"/>
                  </a:lnTo>
                  <a:lnTo>
                    <a:pt x="490728" y="32016"/>
                  </a:lnTo>
                  <a:lnTo>
                    <a:pt x="490728" y="27444"/>
                  </a:lnTo>
                  <a:close/>
                  <a:moveTo>
                    <a:pt x="582180" y="1237500"/>
                  </a:moveTo>
                  <a:lnTo>
                    <a:pt x="579132" y="1235976"/>
                  </a:lnTo>
                  <a:lnTo>
                    <a:pt x="536460" y="1229880"/>
                  </a:lnTo>
                  <a:lnTo>
                    <a:pt x="513600" y="1223784"/>
                  </a:lnTo>
                  <a:lnTo>
                    <a:pt x="510552" y="1225308"/>
                  </a:lnTo>
                  <a:lnTo>
                    <a:pt x="507504" y="1228356"/>
                  </a:lnTo>
                  <a:lnTo>
                    <a:pt x="509028" y="1231404"/>
                  </a:lnTo>
                  <a:lnTo>
                    <a:pt x="512076" y="1232928"/>
                  </a:lnTo>
                  <a:lnTo>
                    <a:pt x="534936" y="1239024"/>
                  </a:lnTo>
                  <a:lnTo>
                    <a:pt x="577608" y="1245120"/>
                  </a:lnTo>
                  <a:lnTo>
                    <a:pt x="580656" y="1243596"/>
                  </a:lnTo>
                  <a:lnTo>
                    <a:pt x="582180" y="1240548"/>
                  </a:lnTo>
                  <a:lnTo>
                    <a:pt x="582180" y="1237500"/>
                  </a:lnTo>
                  <a:close/>
                  <a:moveTo>
                    <a:pt x="594360" y="9144"/>
                  </a:moveTo>
                  <a:lnTo>
                    <a:pt x="592836" y="6096"/>
                  </a:lnTo>
                  <a:lnTo>
                    <a:pt x="588264" y="4572"/>
                  </a:lnTo>
                  <a:lnTo>
                    <a:pt x="534924" y="12204"/>
                  </a:lnTo>
                  <a:lnTo>
                    <a:pt x="522732" y="15252"/>
                  </a:lnTo>
                  <a:lnTo>
                    <a:pt x="519684" y="16776"/>
                  </a:lnTo>
                  <a:lnTo>
                    <a:pt x="518160" y="21348"/>
                  </a:lnTo>
                  <a:lnTo>
                    <a:pt x="521208" y="24396"/>
                  </a:lnTo>
                  <a:lnTo>
                    <a:pt x="524256" y="24396"/>
                  </a:lnTo>
                  <a:lnTo>
                    <a:pt x="536448" y="22872"/>
                  </a:lnTo>
                  <a:lnTo>
                    <a:pt x="568452" y="16776"/>
                  </a:lnTo>
                  <a:lnTo>
                    <a:pt x="589788" y="13728"/>
                  </a:lnTo>
                  <a:lnTo>
                    <a:pt x="592836" y="12204"/>
                  </a:lnTo>
                  <a:lnTo>
                    <a:pt x="594360" y="9144"/>
                  </a:lnTo>
                  <a:close/>
                  <a:moveTo>
                    <a:pt x="687336" y="1246644"/>
                  </a:moveTo>
                  <a:lnTo>
                    <a:pt x="685812" y="1242072"/>
                  </a:lnTo>
                  <a:lnTo>
                    <a:pt x="682764" y="1240548"/>
                  </a:lnTo>
                  <a:lnTo>
                    <a:pt x="669048" y="1242072"/>
                  </a:lnTo>
                  <a:lnTo>
                    <a:pt x="635520" y="1240548"/>
                  </a:lnTo>
                  <a:lnTo>
                    <a:pt x="615708" y="1239024"/>
                  </a:lnTo>
                  <a:lnTo>
                    <a:pt x="612660" y="1240548"/>
                  </a:lnTo>
                  <a:lnTo>
                    <a:pt x="611136" y="1243596"/>
                  </a:lnTo>
                  <a:lnTo>
                    <a:pt x="612660" y="1246644"/>
                  </a:lnTo>
                  <a:lnTo>
                    <a:pt x="615708" y="1249692"/>
                  </a:lnTo>
                  <a:lnTo>
                    <a:pt x="633996" y="1249692"/>
                  </a:lnTo>
                  <a:lnTo>
                    <a:pt x="669048" y="1251216"/>
                  </a:lnTo>
                  <a:lnTo>
                    <a:pt x="682764" y="1251216"/>
                  </a:lnTo>
                  <a:lnTo>
                    <a:pt x="685812" y="1249692"/>
                  </a:lnTo>
                  <a:lnTo>
                    <a:pt x="687336" y="1246644"/>
                  </a:lnTo>
                  <a:close/>
                  <a:moveTo>
                    <a:pt x="755904" y="10668"/>
                  </a:moveTo>
                  <a:lnTo>
                    <a:pt x="754380" y="6096"/>
                  </a:lnTo>
                  <a:lnTo>
                    <a:pt x="751332" y="4572"/>
                  </a:lnTo>
                  <a:lnTo>
                    <a:pt x="737616" y="3048"/>
                  </a:lnTo>
                  <a:lnTo>
                    <a:pt x="704088" y="1524"/>
                  </a:lnTo>
                  <a:lnTo>
                    <a:pt x="699516" y="1524"/>
                  </a:lnTo>
                  <a:lnTo>
                    <a:pt x="698004" y="6057"/>
                  </a:lnTo>
                  <a:lnTo>
                    <a:pt x="698004" y="1524"/>
                  </a:lnTo>
                  <a:lnTo>
                    <a:pt x="693432" y="0"/>
                  </a:lnTo>
                  <a:lnTo>
                    <a:pt x="669036" y="0"/>
                  </a:lnTo>
                  <a:lnTo>
                    <a:pt x="635508" y="1524"/>
                  </a:lnTo>
                  <a:lnTo>
                    <a:pt x="626364" y="1524"/>
                  </a:lnTo>
                  <a:lnTo>
                    <a:pt x="623316" y="3048"/>
                  </a:lnTo>
                  <a:lnTo>
                    <a:pt x="621792" y="6096"/>
                  </a:lnTo>
                  <a:lnTo>
                    <a:pt x="624840" y="10680"/>
                  </a:lnTo>
                  <a:lnTo>
                    <a:pt x="635508" y="10680"/>
                  </a:lnTo>
                  <a:lnTo>
                    <a:pt x="669036" y="9144"/>
                  </a:lnTo>
                  <a:lnTo>
                    <a:pt x="693432" y="10680"/>
                  </a:lnTo>
                  <a:lnTo>
                    <a:pt x="696480" y="9144"/>
                  </a:lnTo>
                  <a:lnTo>
                    <a:pt x="697992" y="6108"/>
                  </a:lnTo>
                  <a:lnTo>
                    <a:pt x="699516" y="9144"/>
                  </a:lnTo>
                  <a:lnTo>
                    <a:pt x="702564" y="10668"/>
                  </a:lnTo>
                  <a:lnTo>
                    <a:pt x="736092" y="12192"/>
                  </a:lnTo>
                  <a:lnTo>
                    <a:pt x="749808" y="13716"/>
                  </a:lnTo>
                  <a:lnTo>
                    <a:pt x="754380" y="13716"/>
                  </a:lnTo>
                  <a:lnTo>
                    <a:pt x="755904" y="10668"/>
                  </a:lnTo>
                  <a:close/>
                  <a:moveTo>
                    <a:pt x="790968" y="1235964"/>
                  </a:moveTo>
                  <a:lnTo>
                    <a:pt x="789444" y="1232916"/>
                  </a:lnTo>
                  <a:lnTo>
                    <a:pt x="786396" y="1231392"/>
                  </a:lnTo>
                  <a:lnTo>
                    <a:pt x="769632" y="1234440"/>
                  </a:lnTo>
                  <a:lnTo>
                    <a:pt x="736104" y="1239012"/>
                  </a:lnTo>
                  <a:lnTo>
                    <a:pt x="720864" y="1239012"/>
                  </a:lnTo>
                  <a:lnTo>
                    <a:pt x="716280" y="1240548"/>
                  </a:lnTo>
                  <a:lnTo>
                    <a:pt x="716280" y="1245120"/>
                  </a:lnTo>
                  <a:lnTo>
                    <a:pt x="717804" y="1248168"/>
                  </a:lnTo>
                  <a:lnTo>
                    <a:pt x="720864" y="1249692"/>
                  </a:lnTo>
                  <a:lnTo>
                    <a:pt x="737628" y="1248168"/>
                  </a:lnTo>
                  <a:lnTo>
                    <a:pt x="771156" y="1243596"/>
                  </a:lnTo>
                  <a:lnTo>
                    <a:pt x="787920" y="1240548"/>
                  </a:lnTo>
                  <a:lnTo>
                    <a:pt x="790968" y="1239012"/>
                  </a:lnTo>
                  <a:lnTo>
                    <a:pt x="790968" y="1235964"/>
                  </a:lnTo>
                  <a:close/>
                  <a:moveTo>
                    <a:pt x="858012" y="27432"/>
                  </a:moveTo>
                  <a:lnTo>
                    <a:pt x="854964" y="24384"/>
                  </a:lnTo>
                  <a:lnTo>
                    <a:pt x="836676" y="19812"/>
                  </a:lnTo>
                  <a:lnTo>
                    <a:pt x="804672" y="12192"/>
                  </a:lnTo>
                  <a:lnTo>
                    <a:pt x="789432" y="10668"/>
                  </a:lnTo>
                  <a:lnTo>
                    <a:pt x="786384" y="10668"/>
                  </a:lnTo>
                  <a:lnTo>
                    <a:pt x="783336" y="13716"/>
                  </a:lnTo>
                  <a:lnTo>
                    <a:pt x="784860" y="18288"/>
                  </a:lnTo>
                  <a:lnTo>
                    <a:pt x="787908" y="19812"/>
                  </a:lnTo>
                  <a:lnTo>
                    <a:pt x="801624" y="22860"/>
                  </a:lnTo>
                  <a:lnTo>
                    <a:pt x="833628" y="28956"/>
                  </a:lnTo>
                  <a:lnTo>
                    <a:pt x="851916" y="33528"/>
                  </a:lnTo>
                  <a:lnTo>
                    <a:pt x="856488" y="33528"/>
                  </a:lnTo>
                  <a:lnTo>
                    <a:pt x="858012" y="30480"/>
                  </a:lnTo>
                  <a:lnTo>
                    <a:pt x="858012" y="27432"/>
                  </a:lnTo>
                  <a:close/>
                  <a:moveTo>
                    <a:pt x="893076" y="1210056"/>
                  </a:moveTo>
                  <a:lnTo>
                    <a:pt x="890028" y="1207008"/>
                  </a:lnTo>
                  <a:lnTo>
                    <a:pt x="886980" y="1207008"/>
                  </a:lnTo>
                  <a:lnTo>
                    <a:pt x="822972" y="1225296"/>
                  </a:lnTo>
                  <a:lnTo>
                    <a:pt x="819924" y="1226820"/>
                  </a:lnTo>
                  <a:lnTo>
                    <a:pt x="819924" y="1229868"/>
                  </a:lnTo>
                  <a:lnTo>
                    <a:pt x="821448" y="1232916"/>
                  </a:lnTo>
                  <a:lnTo>
                    <a:pt x="824496" y="1234440"/>
                  </a:lnTo>
                  <a:lnTo>
                    <a:pt x="867168" y="1223772"/>
                  </a:lnTo>
                  <a:lnTo>
                    <a:pt x="890028" y="1216152"/>
                  </a:lnTo>
                  <a:lnTo>
                    <a:pt x="893076" y="1213104"/>
                  </a:lnTo>
                  <a:lnTo>
                    <a:pt x="893076" y="1210056"/>
                  </a:lnTo>
                  <a:close/>
                  <a:moveTo>
                    <a:pt x="957072" y="62484"/>
                  </a:moveTo>
                  <a:lnTo>
                    <a:pt x="954024" y="59436"/>
                  </a:lnTo>
                  <a:lnTo>
                    <a:pt x="929640" y="48768"/>
                  </a:lnTo>
                  <a:lnTo>
                    <a:pt x="899160" y="38100"/>
                  </a:lnTo>
                  <a:lnTo>
                    <a:pt x="891540" y="35052"/>
                  </a:lnTo>
                  <a:lnTo>
                    <a:pt x="885444" y="38100"/>
                  </a:lnTo>
                  <a:lnTo>
                    <a:pt x="885444" y="42672"/>
                  </a:lnTo>
                  <a:lnTo>
                    <a:pt x="888492" y="44196"/>
                  </a:lnTo>
                  <a:lnTo>
                    <a:pt x="896112" y="47244"/>
                  </a:lnTo>
                  <a:lnTo>
                    <a:pt x="926592" y="57912"/>
                  </a:lnTo>
                  <a:lnTo>
                    <a:pt x="950976" y="68580"/>
                  </a:lnTo>
                  <a:lnTo>
                    <a:pt x="954024" y="68580"/>
                  </a:lnTo>
                  <a:lnTo>
                    <a:pt x="957072" y="65532"/>
                  </a:lnTo>
                  <a:lnTo>
                    <a:pt x="957072" y="62484"/>
                  </a:lnTo>
                  <a:close/>
                  <a:moveTo>
                    <a:pt x="989088" y="1170432"/>
                  </a:moveTo>
                  <a:lnTo>
                    <a:pt x="987564" y="1167384"/>
                  </a:lnTo>
                  <a:lnTo>
                    <a:pt x="982992" y="1167384"/>
                  </a:lnTo>
                  <a:lnTo>
                    <a:pt x="955560" y="1181100"/>
                  </a:lnTo>
                  <a:lnTo>
                    <a:pt x="926604" y="1193292"/>
                  </a:lnTo>
                  <a:lnTo>
                    <a:pt x="922032" y="1194816"/>
                  </a:lnTo>
                  <a:lnTo>
                    <a:pt x="920508" y="1196340"/>
                  </a:lnTo>
                  <a:lnTo>
                    <a:pt x="920508" y="1200912"/>
                  </a:lnTo>
                  <a:lnTo>
                    <a:pt x="922032" y="1202436"/>
                  </a:lnTo>
                  <a:lnTo>
                    <a:pt x="926604" y="1203960"/>
                  </a:lnTo>
                  <a:lnTo>
                    <a:pt x="929652" y="1202436"/>
                  </a:lnTo>
                  <a:lnTo>
                    <a:pt x="958608" y="1188720"/>
                  </a:lnTo>
                  <a:lnTo>
                    <a:pt x="987564" y="1176528"/>
                  </a:lnTo>
                  <a:lnTo>
                    <a:pt x="989088" y="1173480"/>
                  </a:lnTo>
                  <a:lnTo>
                    <a:pt x="989088" y="1170432"/>
                  </a:lnTo>
                  <a:close/>
                  <a:moveTo>
                    <a:pt x="1048512" y="112776"/>
                  </a:moveTo>
                  <a:lnTo>
                    <a:pt x="1046988" y="109728"/>
                  </a:lnTo>
                  <a:lnTo>
                    <a:pt x="1043940" y="106680"/>
                  </a:lnTo>
                  <a:lnTo>
                    <a:pt x="989076" y="76200"/>
                  </a:lnTo>
                  <a:lnTo>
                    <a:pt x="986028" y="76200"/>
                  </a:lnTo>
                  <a:lnTo>
                    <a:pt x="982980" y="77724"/>
                  </a:lnTo>
                  <a:lnTo>
                    <a:pt x="981456" y="82296"/>
                  </a:lnTo>
                  <a:lnTo>
                    <a:pt x="984504" y="83820"/>
                  </a:lnTo>
                  <a:lnTo>
                    <a:pt x="1011936" y="99060"/>
                  </a:lnTo>
                  <a:lnTo>
                    <a:pt x="1037844" y="114300"/>
                  </a:lnTo>
                  <a:lnTo>
                    <a:pt x="1042416" y="117348"/>
                  </a:lnTo>
                  <a:lnTo>
                    <a:pt x="1045464" y="118872"/>
                  </a:lnTo>
                  <a:lnTo>
                    <a:pt x="1048512" y="115824"/>
                  </a:lnTo>
                  <a:lnTo>
                    <a:pt x="1048512" y="112776"/>
                  </a:lnTo>
                  <a:close/>
                  <a:moveTo>
                    <a:pt x="1079004" y="1114044"/>
                  </a:moveTo>
                  <a:lnTo>
                    <a:pt x="1075956" y="1112520"/>
                  </a:lnTo>
                  <a:lnTo>
                    <a:pt x="1071384" y="1114044"/>
                  </a:lnTo>
                  <a:lnTo>
                    <a:pt x="1063764" y="1118616"/>
                  </a:lnTo>
                  <a:lnTo>
                    <a:pt x="1037856" y="1136904"/>
                  </a:lnTo>
                  <a:lnTo>
                    <a:pt x="1016520" y="1149096"/>
                  </a:lnTo>
                  <a:lnTo>
                    <a:pt x="1013472" y="1152144"/>
                  </a:lnTo>
                  <a:lnTo>
                    <a:pt x="1014996" y="1156716"/>
                  </a:lnTo>
                  <a:lnTo>
                    <a:pt x="1018044" y="1158240"/>
                  </a:lnTo>
                  <a:lnTo>
                    <a:pt x="1021092" y="1158240"/>
                  </a:lnTo>
                  <a:lnTo>
                    <a:pt x="1042428" y="1144524"/>
                  </a:lnTo>
                  <a:lnTo>
                    <a:pt x="1069860" y="1127760"/>
                  </a:lnTo>
                  <a:lnTo>
                    <a:pt x="1077480" y="1121664"/>
                  </a:lnTo>
                  <a:lnTo>
                    <a:pt x="1079004" y="1118616"/>
                  </a:lnTo>
                  <a:lnTo>
                    <a:pt x="1079004" y="1114044"/>
                  </a:lnTo>
                  <a:close/>
                  <a:moveTo>
                    <a:pt x="1132332" y="176784"/>
                  </a:moveTo>
                  <a:lnTo>
                    <a:pt x="1130808" y="173736"/>
                  </a:lnTo>
                  <a:lnTo>
                    <a:pt x="1118616" y="163068"/>
                  </a:lnTo>
                  <a:lnTo>
                    <a:pt x="1094232" y="143256"/>
                  </a:lnTo>
                  <a:lnTo>
                    <a:pt x="1078992" y="131064"/>
                  </a:lnTo>
                  <a:lnTo>
                    <a:pt x="1075944" y="131064"/>
                  </a:lnTo>
                  <a:lnTo>
                    <a:pt x="1071372" y="132588"/>
                  </a:lnTo>
                  <a:lnTo>
                    <a:pt x="1071372" y="135636"/>
                  </a:lnTo>
                  <a:lnTo>
                    <a:pt x="1072896" y="138684"/>
                  </a:lnTo>
                  <a:lnTo>
                    <a:pt x="1088136" y="150876"/>
                  </a:lnTo>
                  <a:lnTo>
                    <a:pt x="1112520" y="169164"/>
                  </a:lnTo>
                  <a:lnTo>
                    <a:pt x="1124712" y="179832"/>
                  </a:lnTo>
                  <a:lnTo>
                    <a:pt x="1127760" y="181356"/>
                  </a:lnTo>
                  <a:lnTo>
                    <a:pt x="1130808" y="179832"/>
                  </a:lnTo>
                  <a:lnTo>
                    <a:pt x="1132332" y="176784"/>
                  </a:lnTo>
                  <a:close/>
                  <a:moveTo>
                    <a:pt x="1159776" y="1050036"/>
                  </a:moveTo>
                  <a:lnTo>
                    <a:pt x="1158252" y="1045464"/>
                  </a:lnTo>
                  <a:lnTo>
                    <a:pt x="1153680" y="1043940"/>
                  </a:lnTo>
                  <a:lnTo>
                    <a:pt x="1150632" y="1045464"/>
                  </a:lnTo>
                  <a:lnTo>
                    <a:pt x="1135392" y="1060704"/>
                  </a:lnTo>
                  <a:lnTo>
                    <a:pt x="1112532" y="1082040"/>
                  </a:lnTo>
                  <a:lnTo>
                    <a:pt x="1101864" y="1089672"/>
                  </a:lnTo>
                  <a:lnTo>
                    <a:pt x="1100328" y="1094244"/>
                  </a:lnTo>
                  <a:lnTo>
                    <a:pt x="1100328" y="1097292"/>
                  </a:lnTo>
                  <a:lnTo>
                    <a:pt x="1104912" y="1098816"/>
                  </a:lnTo>
                  <a:lnTo>
                    <a:pt x="1107960" y="1097292"/>
                  </a:lnTo>
                  <a:lnTo>
                    <a:pt x="1141488" y="1068324"/>
                  </a:lnTo>
                  <a:lnTo>
                    <a:pt x="1158252" y="1053084"/>
                  </a:lnTo>
                  <a:lnTo>
                    <a:pt x="1159776" y="1050036"/>
                  </a:lnTo>
                  <a:close/>
                  <a:moveTo>
                    <a:pt x="1205484" y="252984"/>
                  </a:moveTo>
                  <a:lnTo>
                    <a:pt x="1203960" y="249936"/>
                  </a:lnTo>
                  <a:lnTo>
                    <a:pt x="1185672" y="227076"/>
                  </a:lnTo>
                  <a:lnTo>
                    <a:pt x="1158240" y="199644"/>
                  </a:lnTo>
                  <a:lnTo>
                    <a:pt x="1155192" y="198120"/>
                  </a:lnTo>
                  <a:lnTo>
                    <a:pt x="1152144" y="199644"/>
                  </a:lnTo>
                  <a:lnTo>
                    <a:pt x="1150620" y="202692"/>
                  </a:lnTo>
                  <a:lnTo>
                    <a:pt x="1152144" y="205740"/>
                  </a:lnTo>
                  <a:lnTo>
                    <a:pt x="1156716" y="211836"/>
                  </a:lnTo>
                  <a:lnTo>
                    <a:pt x="1178052" y="233172"/>
                  </a:lnTo>
                  <a:lnTo>
                    <a:pt x="1196340" y="256032"/>
                  </a:lnTo>
                  <a:lnTo>
                    <a:pt x="1199388" y="257556"/>
                  </a:lnTo>
                  <a:lnTo>
                    <a:pt x="1202436" y="256032"/>
                  </a:lnTo>
                  <a:lnTo>
                    <a:pt x="1205484" y="252984"/>
                  </a:lnTo>
                  <a:close/>
                  <a:moveTo>
                    <a:pt x="1226832" y="969264"/>
                  </a:moveTo>
                  <a:lnTo>
                    <a:pt x="1225308" y="966216"/>
                  </a:lnTo>
                  <a:lnTo>
                    <a:pt x="1220736" y="964692"/>
                  </a:lnTo>
                  <a:lnTo>
                    <a:pt x="1216164" y="969264"/>
                  </a:lnTo>
                  <a:lnTo>
                    <a:pt x="1197876" y="993648"/>
                  </a:lnTo>
                  <a:lnTo>
                    <a:pt x="1178064" y="1016508"/>
                  </a:lnTo>
                  <a:lnTo>
                    <a:pt x="1176540" y="1018032"/>
                  </a:lnTo>
                  <a:lnTo>
                    <a:pt x="1175016" y="1022604"/>
                  </a:lnTo>
                  <a:lnTo>
                    <a:pt x="1176540" y="1025652"/>
                  </a:lnTo>
                  <a:lnTo>
                    <a:pt x="1181112" y="1027176"/>
                  </a:lnTo>
                  <a:lnTo>
                    <a:pt x="1184160" y="1025652"/>
                  </a:lnTo>
                  <a:lnTo>
                    <a:pt x="1185684" y="1024128"/>
                  </a:lnTo>
                  <a:lnTo>
                    <a:pt x="1205496" y="999744"/>
                  </a:lnTo>
                  <a:lnTo>
                    <a:pt x="1223784" y="975360"/>
                  </a:lnTo>
                  <a:lnTo>
                    <a:pt x="1226832" y="969264"/>
                  </a:lnTo>
                  <a:close/>
                  <a:moveTo>
                    <a:pt x="1263396" y="336804"/>
                  </a:moveTo>
                  <a:lnTo>
                    <a:pt x="1257300" y="327660"/>
                  </a:lnTo>
                  <a:lnTo>
                    <a:pt x="1242060" y="301752"/>
                  </a:lnTo>
                  <a:lnTo>
                    <a:pt x="1226820" y="280416"/>
                  </a:lnTo>
                  <a:lnTo>
                    <a:pt x="1223772" y="278892"/>
                  </a:lnTo>
                  <a:lnTo>
                    <a:pt x="1220724" y="278892"/>
                  </a:lnTo>
                  <a:lnTo>
                    <a:pt x="1217676" y="281940"/>
                  </a:lnTo>
                  <a:lnTo>
                    <a:pt x="1219200" y="284988"/>
                  </a:lnTo>
                  <a:lnTo>
                    <a:pt x="1232916" y="306324"/>
                  </a:lnTo>
                  <a:lnTo>
                    <a:pt x="1249680" y="332232"/>
                  </a:lnTo>
                  <a:lnTo>
                    <a:pt x="1254252" y="341376"/>
                  </a:lnTo>
                  <a:lnTo>
                    <a:pt x="1257300" y="344424"/>
                  </a:lnTo>
                  <a:lnTo>
                    <a:pt x="1263396" y="341376"/>
                  </a:lnTo>
                  <a:lnTo>
                    <a:pt x="1263396" y="336804"/>
                  </a:lnTo>
                  <a:close/>
                  <a:moveTo>
                    <a:pt x="1280172" y="877824"/>
                  </a:moveTo>
                  <a:lnTo>
                    <a:pt x="1277124" y="874776"/>
                  </a:lnTo>
                  <a:lnTo>
                    <a:pt x="1274076" y="874776"/>
                  </a:lnTo>
                  <a:lnTo>
                    <a:pt x="1271028" y="877824"/>
                  </a:lnTo>
                  <a:lnTo>
                    <a:pt x="1263408" y="893064"/>
                  </a:lnTo>
                  <a:lnTo>
                    <a:pt x="1249692" y="918972"/>
                  </a:lnTo>
                  <a:lnTo>
                    <a:pt x="1239024" y="935736"/>
                  </a:lnTo>
                  <a:lnTo>
                    <a:pt x="1239024" y="938784"/>
                  </a:lnTo>
                  <a:lnTo>
                    <a:pt x="1240548" y="941832"/>
                  </a:lnTo>
                  <a:lnTo>
                    <a:pt x="1243596" y="943356"/>
                  </a:lnTo>
                  <a:lnTo>
                    <a:pt x="1246644" y="940308"/>
                  </a:lnTo>
                  <a:lnTo>
                    <a:pt x="1257312" y="923544"/>
                  </a:lnTo>
                  <a:lnTo>
                    <a:pt x="1272552" y="897636"/>
                  </a:lnTo>
                  <a:lnTo>
                    <a:pt x="1280172" y="882396"/>
                  </a:lnTo>
                  <a:lnTo>
                    <a:pt x="1280172" y="877824"/>
                  </a:lnTo>
                  <a:close/>
                  <a:moveTo>
                    <a:pt x="1306068" y="432816"/>
                  </a:moveTo>
                  <a:lnTo>
                    <a:pt x="1296924" y="409956"/>
                  </a:lnTo>
                  <a:lnTo>
                    <a:pt x="1286256" y="382524"/>
                  </a:lnTo>
                  <a:lnTo>
                    <a:pt x="1280160" y="371856"/>
                  </a:lnTo>
                  <a:lnTo>
                    <a:pt x="1277112" y="368808"/>
                  </a:lnTo>
                  <a:lnTo>
                    <a:pt x="1274064" y="368808"/>
                  </a:lnTo>
                  <a:lnTo>
                    <a:pt x="1271016" y="371856"/>
                  </a:lnTo>
                  <a:lnTo>
                    <a:pt x="1271016" y="374904"/>
                  </a:lnTo>
                  <a:lnTo>
                    <a:pt x="1277112" y="385572"/>
                  </a:lnTo>
                  <a:lnTo>
                    <a:pt x="1289304" y="413004"/>
                  </a:lnTo>
                  <a:lnTo>
                    <a:pt x="1296924" y="435864"/>
                  </a:lnTo>
                  <a:lnTo>
                    <a:pt x="1299972" y="438912"/>
                  </a:lnTo>
                  <a:lnTo>
                    <a:pt x="1303020" y="438912"/>
                  </a:lnTo>
                  <a:lnTo>
                    <a:pt x="1306068" y="437388"/>
                  </a:lnTo>
                  <a:lnTo>
                    <a:pt x="1306068" y="432816"/>
                  </a:lnTo>
                  <a:close/>
                  <a:moveTo>
                    <a:pt x="1316748" y="778764"/>
                  </a:moveTo>
                  <a:lnTo>
                    <a:pt x="1313700" y="777240"/>
                  </a:lnTo>
                  <a:lnTo>
                    <a:pt x="1310652" y="777240"/>
                  </a:lnTo>
                  <a:lnTo>
                    <a:pt x="1307604" y="780288"/>
                  </a:lnTo>
                  <a:lnTo>
                    <a:pt x="1298460" y="809244"/>
                  </a:lnTo>
                  <a:lnTo>
                    <a:pt x="1289316" y="836676"/>
                  </a:lnTo>
                  <a:lnTo>
                    <a:pt x="1286268" y="842772"/>
                  </a:lnTo>
                  <a:lnTo>
                    <a:pt x="1286268" y="847344"/>
                  </a:lnTo>
                  <a:lnTo>
                    <a:pt x="1289316" y="848868"/>
                  </a:lnTo>
                  <a:lnTo>
                    <a:pt x="1292364" y="848868"/>
                  </a:lnTo>
                  <a:lnTo>
                    <a:pt x="1295412" y="847344"/>
                  </a:lnTo>
                  <a:lnTo>
                    <a:pt x="1296936" y="841248"/>
                  </a:lnTo>
                  <a:lnTo>
                    <a:pt x="1307604" y="812292"/>
                  </a:lnTo>
                  <a:lnTo>
                    <a:pt x="1316748" y="783336"/>
                  </a:lnTo>
                  <a:lnTo>
                    <a:pt x="1316748" y="778764"/>
                  </a:lnTo>
                  <a:close/>
                  <a:moveTo>
                    <a:pt x="1331988" y="536448"/>
                  </a:moveTo>
                  <a:lnTo>
                    <a:pt x="1330464" y="530352"/>
                  </a:lnTo>
                  <a:lnTo>
                    <a:pt x="1324368" y="499872"/>
                  </a:lnTo>
                  <a:lnTo>
                    <a:pt x="1316748" y="469392"/>
                  </a:lnTo>
                  <a:lnTo>
                    <a:pt x="1315212" y="467868"/>
                  </a:lnTo>
                  <a:lnTo>
                    <a:pt x="1312164" y="466344"/>
                  </a:lnTo>
                  <a:lnTo>
                    <a:pt x="1309116" y="469392"/>
                  </a:lnTo>
                  <a:lnTo>
                    <a:pt x="1307592" y="472440"/>
                  </a:lnTo>
                  <a:lnTo>
                    <a:pt x="1315212" y="501396"/>
                  </a:lnTo>
                  <a:lnTo>
                    <a:pt x="1321320" y="531876"/>
                  </a:lnTo>
                  <a:lnTo>
                    <a:pt x="1321320" y="536448"/>
                  </a:lnTo>
                  <a:lnTo>
                    <a:pt x="1324368" y="541020"/>
                  </a:lnTo>
                  <a:lnTo>
                    <a:pt x="1327416" y="541020"/>
                  </a:lnTo>
                  <a:lnTo>
                    <a:pt x="1330464" y="539496"/>
                  </a:lnTo>
                  <a:lnTo>
                    <a:pt x="1331988" y="536448"/>
                  </a:lnTo>
                  <a:close/>
                  <a:moveTo>
                    <a:pt x="1335036" y="675132"/>
                  </a:moveTo>
                  <a:lnTo>
                    <a:pt x="1331988" y="673608"/>
                  </a:lnTo>
                  <a:lnTo>
                    <a:pt x="1327416" y="675132"/>
                  </a:lnTo>
                  <a:lnTo>
                    <a:pt x="1325892" y="678180"/>
                  </a:lnTo>
                  <a:lnTo>
                    <a:pt x="1325892" y="688848"/>
                  </a:lnTo>
                  <a:lnTo>
                    <a:pt x="1321320" y="719328"/>
                  </a:lnTo>
                  <a:lnTo>
                    <a:pt x="1316748" y="743712"/>
                  </a:lnTo>
                  <a:lnTo>
                    <a:pt x="1316748" y="746772"/>
                  </a:lnTo>
                  <a:lnTo>
                    <a:pt x="1319796" y="749820"/>
                  </a:lnTo>
                  <a:lnTo>
                    <a:pt x="1324368" y="748296"/>
                  </a:lnTo>
                  <a:lnTo>
                    <a:pt x="1325892" y="745248"/>
                  </a:lnTo>
                  <a:lnTo>
                    <a:pt x="1330464" y="720852"/>
                  </a:lnTo>
                  <a:lnTo>
                    <a:pt x="1335036" y="690372"/>
                  </a:lnTo>
                  <a:lnTo>
                    <a:pt x="1335036" y="675132"/>
                  </a:lnTo>
                  <a:close/>
                  <a:moveTo>
                    <a:pt x="1338084" y="592836"/>
                  </a:moveTo>
                  <a:lnTo>
                    <a:pt x="1336560" y="574548"/>
                  </a:lnTo>
                  <a:lnTo>
                    <a:pt x="1333512" y="569976"/>
                  </a:lnTo>
                  <a:lnTo>
                    <a:pt x="1330464" y="569976"/>
                  </a:lnTo>
                  <a:lnTo>
                    <a:pt x="1327416" y="571500"/>
                  </a:lnTo>
                  <a:lnTo>
                    <a:pt x="1325892" y="574548"/>
                  </a:lnTo>
                  <a:lnTo>
                    <a:pt x="1327416" y="594360"/>
                  </a:lnTo>
                  <a:lnTo>
                    <a:pt x="1328940" y="624840"/>
                  </a:lnTo>
                  <a:lnTo>
                    <a:pt x="1328940" y="644652"/>
                  </a:lnTo>
                  <a:lnTo>
                    <a:pt x="1333512" y="646176"/>
                  </a:lnTo>
                  <a:lnTo>
                    <a:pt x="1336560" y="644652"/>
                  </a:lnTo>
                  <a:lnTo>
                    <a:pt x="1338084" y="641604"/>
                  </a:lnTo>
                  <a:lnTo>
                    <a:pt x="1338084" y="59283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50" name="CustomShape 75"/>
            <p:cNvSpPr/>
            <p:nvPr/>
          </p:nvSpPr>
          <p:spPr>
            <a:xfrm>
              <a:off x="5397840" y="2212920"/>
              <a:ext cx="851760" cy="1286280"/>
            </a:xfrm>
            <a:custGeom>
              <a:avLst/>
              <a:gdLst/>
              <a:ahLst/>
              <a:rect l="l" t="t" r="r" b="b"/>
              <a:pathLst>
                <a:path w="852170" h="1286510">
                  <a:moveTo>
                    <a:pt x="678192" y="571500"/>
                  </a:moveTo>
                  <a:lnTo>
                    <a:pt x="675132" y="568452"/>
                  </a:lnTo>
                  <a:lnTo>
                    <a:pt x="672084" y="568452"/>
                  </a:lnTo>
                  <a:lnTo>
                    <a:pt x="662851" y="572833"/>
                  </a:lnTo>
                  <a:lnTo>
                    <a:pt x="588264" y="571500"/>
                  </a:lnTo>
                  <a:lnTo>
                    <a:pt x="602830" y="601281"/>
                  </a:lnTo>
                  <a:lnTo>
                    <a:pt x="414375" y="690753"/>
                  </a:lnTo>
                  <a:lnTo>
                    <a:pt x="399288" y="659904"/>
                  </a:lnTo>
                  <a:lnTo>
                    <a:pt x="347472" y="726960"/>
                  </a:lnTo>
                  <a:lnTo>
                    <a:pt x="432816" y="728484"/>
                  </a:lnTo>
                  <a:lnTo>
                    <a:pt x="420903" y="704100"/>
                  </a:lnTo>
                  <a:lnTo>
                    <a:pt x="418299" y="698766"/>
                  </a:lnTo>
                  <a:lnTo>
                    <a:pt x="607288" y="610400"/>
                  </a:lnTo>
                  <a:lnTo>
                    <a:pt x="621804" y="640092"/>
                  </a:lnTo>
                  <a:lnTo>
                    <a:pt x="655955" y="595884"/>
                  </a:lnTo>
                  <a:lnTo>
                    <a:pt x="666343" y="582447"/>
                  </a:lnTo>
                  <a:lnTo>
                    <a:pt x="676668" y="577596"/>
                  </a:lnTo>
                  <a:lnTo>
                    <a:pt x="678192" y="574548"/>
                  </a:lnTo>
                  <a:lnTo>
                    <a:pt x="678192" y="571500"/>
                  </a:lnTo>
                  <a:close/>
                  <a:moveTo>
                    <a:pt x="726960" y="1277112"/>
                  </a:moveTo>
                  <a:lnTo>
                    <a:pt x="725436" y="1272540"/>
                  </a:lnTo>
                  <a:lnTo>
                    <a:pt x="723912" y="1271016"/>
                  </a:lnTo>
                  <a:lnTo>
                    <a:pt x="714578" y="1267790"/>
                  </a:lnTo>
                  <a:lnTo>
                    <a:pt x="705624" y="1258824"/>
                  </a:lnTo>
                  <a:lnTo>
                    <a:pt x="661428" y="1214628"/>
                  </a:lnTo>
                  <a:lnTo>
                    <a:pt x="650900" y="1245527"/>
                  </a:lnTo>
                  <a:lnTo>
                    <a:pt x="458635" y="1179195"/>
                  </a:lnTo>
                  <a:lnTo>
                    <a:pt x="460057" y="1175004"/>
                  </a:lnTo>
                  <a:lnTo>
                    <a:pt x="469392" y="1147572"/>
                  </a:lnTo>
                  <a:lnTo>
                    <a:pt x="385572" y="1158240"/>
                  </a:lnTo>
                  <a:lnTo>
                    <a:pt x="445008" y="1219200"/>
                  </a:lnTo>
                  <a:lnTo>
                    <a:pt x="455536" y="1188313"/>
                  </a:lnTo>
                  <a:lnTo>
                    <a:pt x="647801" y="1254658"/>
                  </a:lnTo>
                  <a:lnTo>
                    <a:pt x="637032" y="1286268"/>
                  </a:lnTo>
                  <a:lnTo>
                    <a:pt x="714743" y="1276565"/>
                  </a:lnTo>
                  <a:lnTo>
                    <a:pt x="720852" y="1278636"/>
                  </a:lnTo>
                  <a:lnTo>
                    <a:pt x="723912" y="1278636"/>
                  </a:lnTo>
                  <a:lnTo>
                    <a:pt x="726960" y="1277112"/>
                  </a:lnTo>
                  <a:close/>
                  <a:moveTo>
                    <a:pt x="851928" y="1524"/>
                  </a:moveTo>
                  <a:lnTo>
                    <a:pt x="848868" y="0"/>
                  </a:lnTo>
                  <a:lnTo>
                    <a:pt x="844296" y="1524"/>
                  </a:lnTo>
                  <a:lnTo>
                    <a:pt x="837831" y="5765"/>
                  </a:lnTo>
                  <a:lnTo>
                    <a:pt x="762000" y="15240"/>
                  </a:lnTo>
                  <a:lnTo>
                    <a:pt x="780021" y="42265"/>
                  </a:lnTo>
                  <a:lnTo>
                    <a:pt x="60782" y="515835"/>
                  </a:lnTo>
                  <a:lnTo>
                    <a:pt x="42672" y="487692"/>
                  </a:lnTo>
                  <a:lnTo>
                    <a:pt x="0" y="562368"/>
                  </a:lnTo>
                  <a:lnTo>
                    <a:pt x="83820" y="551700"/>
                  </a:lnTo>
                  <a:lnTo>
                    <a:pt x="71094" y="531888"/>
                  </a:lnTo>
                  <a:lnTo>
                    <a:pt x="66268" y="524395"/>
                  </a:lnTo>
                  <a:lnTo>
                    <a:pt x="786104" y="51409"/>
                  </a:lnTo>
                  <a:lnTo>
                    <a:pt x="804684" y="79260"/>
                  </a:lnTo>
                  <a:lnTo>
                    <a:pt x="829932" y="35052"/>
                  </a:lnTo>
                  <a:lnTo>
                    <a:pt x="841324" y="15125"/>
                  </a:lnTo>
                  <a:lnTo>
                    <a:pt x="850404" y="9156"/>
                  </a:lnTo>
                  <a:lnTo>
                    <a:pt x="851928" y="6096"/>
                  </a:lnTo>
                  <a:lnTo>
                    <a:pt x="851928" y="15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651" name="object 80" descr=""/>
            <p:cNvPicPr/>
            <p:nvPr/>
          </p:nvPicPr>
          <p:blipFill>
            <a:blip r:embed="rId4"/>
            <a:stretch/>
          </p:blipFill>
          <p:spPr>
            <a:xfrm>
              <a:off x="6484680" y="4114800"/>
              <a:ext cx="211320" cy="101880"/>
            </a:xfrm>
            <a:prstGeom prst="rect">
              <a:avLst/>
            </a:prstGeom>
            <a:ln>
              <a:noFill/>
            </a:ln>
          </p:spPr>
        </p:pic>
        <p:sp>
          <p:nvSpPr>
            <p:cNvPr id="652" name="CustomShape 76"/>
            <p:cNvSpPr/>
            <p:nvPr/>
          </p:nvSpPr>
          <p:spPr>
            <a:xfrm>
              <a:off x="6685920" y="4069080"/>
              <a:ext cx="780120" cy="78840"/>
            </a:xfrm>
            <a:custGeom>
              <a:avLst/>
              <a:gdLst/>
              <a:ahLst/>
              <a:rect l="l" t="t" r="r" b="b"/>
              <a:pathLst>
                <a:path w="780415" h="79375">
                  <a:moveTo>
                    <a:pt x="704088" y="33584"/>
                  </a:moveTo>
                  <a:lnTo>
                    <a:pt x="704088" y="0"/>
                  </a:lnTo>
                  <a:lnTo>
                    <a:pt x="771144" y="33528"/>
                  </a:lnTo>
                  <a:lnTo>
                    <a:pt x="716280" y="33528"/>
                  </a:lnTo>
                  <a:lnTo>
                    <a:pt x="704088" y="33584"/>
                  </a:lnTo>
                  <a:close/>
                  <a:moveTo>
                    <a:pt x="77724" y="79248"/>
                  </a:moveTo>
                  <a:lnTo>
                    <a:pt x="0" y="41148"/>
                  </a:lnTo>
                  <a:lnTo>
                    <a:pt x="76200" y="3048"/>
                  </a:lnTo>
                  <a:lnTo>
                    <a:pt x="76869" y="36515"/>
                  </a:lnTo>
                  <a:lnTo>
                    <a:pt x="60960" y="36576"/>
                  </a:lnTo>
                  <a:lnTo>
                    <a:pt x="59436" y="41148"/>
                  </a:lnTo>
                  <a:lnTo>
                    <a:pt x="60960" y="44196"/>
                  </a:lnTo>
                  <a:lnTo>
                    <a:pt x="64008" y="45720"/>
                  </a:lnTo>
                  <a:lnTo>
                    <a:pt x="77053" y="45720"/>
                  </a:lnTo>
                  <a:lnTo>
                    <a:pt x="77724" y="79248"/>
                  </a:lnTo>
                  <a:close/>
                  <a:moveTo>
                    <a:pt x="704088" y="42728"/>
                  </a:moveTo>
                  <a:lnTo>
                    <a:pt x="704088" y="33584"/>
                  </a:lnTo>
                  <a:lnTo>
                    <a:pt x="716280" y="33528"/>
                  </a:lnTo>
                  <a:lnTo>
                    <a:pt x="719328" y="35052"/>
                  </a:lnTo>
                  <a:lnTo>
                    <a:pt x="720852" y="38100"/>
                  </a:lnTo>
                  <a:lnTo>
                    <a:pt x="720852" y="41148"/>
                  </a:lnTo>
                  <a:lnTo>
                    <a:pt x="716280" y="42672"/>
                  </a:lnTo>
                  <a:lnTo>
                    <a:pt x="704088" y="42728"/>
                  </a:lnTo>
                  <a:close/>
                  <a:moveTo>
                    <a:pt x="704088" y="76200"/>
                  </a:moveTo>
                  <a:lnTo>
                    <a:pt x="704088" y="42728"/>
                  </a:lnTo>
                  <a:lnTo>
                    <a:pt x="716280" y="42672"/>
                  </a:lnTo>
                  <a:lnTo>
                    <a:pt x="720852" y="41148"/>
                  </a:lnTo>
                  <a:lnTo>
                    <a:pt x="720852" y="38100"/>
                  </a:lnTo>
                  <a:lnTo>
                    <a:pt x="719328" y="35052"/>
                  </a:lnTo>
                  <a:lnTo>
                    <a:pt x="716280" y="33528"/>
                  </a:lnTo>
                  <a:lnTo>
                    <a:pt x="771144" y="33528"/>
                  </a:lnTo>
                  <a:lnTo>
                    <a:pt x="780288" y="38100"/>
                  </a:lnTo>
                  <a:lnTo>
                    <a:pt x="704088" y="76200"/>
                  </a:lnTo>
                  <a:close/>
                  <a:moveTo>
                    <a:pt x="77052" y="45659"/>
                  </a:moveTo>
                  <a:lnTo>
                    <a:pt x="76869" y="36515"/>
                  </a:lnTo>
                  <a:lnTo>
                    <a:pt x="704088" y="33584"/>
                  </a:lnTo>
                  <a:lnTo>
                    <a:pt x="704088" y="42728"/>
                  </a:lnTo>
                  <a:lnTo>
                    <a:pt x="77052" y="45659"/>
                  </a:lnTo>
                  <a:close/>
                  <a:moveTo>
                    <a:pt x="64008" y="45720"/>
                  </a:moveTo>
                  <a:lnTo>
                    <a:pt x="60960" y="44196"/>
                  </a:lnTo>
                  <a:lnTo>
                    <a:pt x="59436" y="41148"/>
                  </a:lnTo>
                  <a:lnTo>
                    <a:pt x="60960" y="36576"/>
                  </a:lnTo>
                  <a:lnTo>
                    <a:pt x="76869" y="36515"/>
                  </a:lnTo>
                  <a:lnTo>
                    <a:pt x="77052" y="45659"/>
                  </a:lnTo>
                  <a:lnTo>
                    <a:pt x="64008" y="45720"/>
                  </a:lnTo>
                  <a:close/>
                  <a:moveTo>
                    <a:pt x="77053" y="45720"/>
                  </a:moveTo>
                  <a:lnTo>
                    <a:pt x="64008" y="45720"/>
                  </a:lnTo>
                  <a:lnTo>
                    <a:pt x="77052" y="456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53" name="CustomShape 77"/>
            <p:cNvSpPr/>
            <p:nvPr/>
          </p:nvSpPr>
          <p:spPr>
            <a:xfrm>
              <a:off x="6284880" y="4114800"/>
              <a:ext cx="202680" cy="360"/>
            </a:xfrm>
            <a:custGeom>
              <a:avLst/>
              <a:gdLst/>
              <a:ahLst/>
              <a:rect l="l" t="t" r="r" b="b"/>
              <a:pathLst>
                <a:path w="203200" h="0">
                  <a:moveTo>
                    <a:pt x="202692" y="0"/>
                  </a:moveTo>
                  <a:lnTo>
                    <a:pt x="0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654" name="object 83" descr=""/>
            <p:cNvPicPr/>
            <p:nvPr/>
          </p:nvPicPr>
          <p:blipFill>
            <a:blip r:embed="rId5"/>
            <a:stretch/>
          </p:blipFill>
          <p:spPr>
            <a:xfrm>
              <a:off x="7450920" y="4009680"/>
              <a:ext cx="209880" cy="101880"/>
            </a:xfrm>
            <a:prstGeom prst="rect">
              <a:avLst/>
            </a:prstGeom>
            <a:ln>
              <a:noFill/>
            </a:ln>
          </p:spPr>
        </p:pic>
        <p:sp>
          <p:nvSpPr>
            <p:cNvPr id="655" name="CustomShape 78"/>
            <p:cNvSpPr/>
            <p:nvPr/>
          </p:nvSpPr>
          <p:spPr>
            <a:xfrm>
              <a:off x="7662600" y="4069080"/>
              <a:ext cx="1010520" cy="78840"/>
            </a:xfrm>
            <a:custGeom>
              <a:avLst/>
              <a:gdLst/>
              <a:ahLst/>
              <a:rect l="l" t="t" r="r" b="b"/>
              <a:pathLst>
                <a:path w="1010920" h="79375">
                  <a:moveTo>
                    <a:pt x="934212" y="33570"/>
                  </a:moveTo>
                  <a:lnTo>
                    <a:pt x="934212" y="0"/>
                  </a:lnTo>
                  <a:lnTo>
                    <a:pt x="1001268" y="33528"/>
                  </a:lnTo>
                  <a:lnTo>
                    <a:pt x="946404" y="33528"/>
                  </a:lnTo>
                  <a:lnTo>
                    <a:pt x="934212" y="33570"/>
                  </a:lnTo>
                  <a:close/>
                  <a:moveTo>
                    <a:pt x="76200" y="79248"/>
                  </a:moveTo>
                  <a:lnTo>
                    <a:pt x="0" y="41148"/>
                  </a:lnTo>
                  <a:lnTo>
                    <a:pt x="76200" y="3048"/>
                  </a:lnTo>
                  <a:lnTo>
                    <a:pt x="76200" y="36533"/>
                  </a:lnTo>
                  <a:lnTo>
                    <a:pt x="64008" y="36576"/>
                  </a:lnTo>
                  <a:lnTo>
                    <a:pt x="60960" y="38100"/>
                  </a:lnTo>
                  <a:lnTo>
                    <a:pt x="59436" y="41148"/>
                  </a:lnTo>
                  <a:lnTo>
                    <a:pt x="60960" y="44196"/>
                  </a:lnTo>
                  <a:lnTo>
                    <a:pt x="64008" y="45720"/>
                  </a:lnTo>
                  <a:lnTo>
                    <a:pt x="76200" y="45720"/>
                  </a:lnTo>
                  <a:lnTo>
                    <a:pt x="76200" y="79248"/>
                  </a:lnTo>
                  <a:close/>
                  <a:moveTo>
                    <a:pt x="934212" y="42714"/>
                  </a:moveTo>
                  <a:lnTo>
                    <a:pt x="934212" y="33570"/>
                  </a:lnTo>
                  <a:lnTo>
                    <a:pt x="946404" y="33528"/>
                  </a:lnTo>
                  <a:lnTo>
                    <a:pt x="949452" y="35052"/>
                  </a:lnTo>
                  <a:lnTo>
                    <a:pt x="950976" y="38100"/>
                  </a:lnTo>
                  <a:lnTo>
                    <a:pt x="949452" y="41148"/>
                  </a:lnTo>
                  <a:lnTo>
                    <a:pt x="946404" y="42672"/>
                  </a:lnTo>
                  <a:lnTo>
                    <a:pt x="934212" y="42714"/>
                  </a:lnTo>
                  <a:close/>
                  <a:moveTo>
                    <a:pt x="934212" y="76200"/>
                  </a:moveTo>
                  <a:lnTo>
                    <a:pt x="934212" y="42714"/>
                  </a:lnTo>
                  <a:lnTo>
                    <a:pt x="946404" y="42672"/>
                  </a:lnTo>
                  <a:lnTo>
                    <a:pt x="949452" y="41148"/>
                  </a:lnTo>
                  <a:lnTo>
                    <a:pt x="950976" y="38100"/>
                  </a:lnTo>
                  <a:lnTo>
                    <a:pt x="949452" y="35052"/>
                  </a:lnTo>
                  <a:lnTo>
                    <a:pt x="946404" y="33528"/>
                  </a:lnTo>
                  <a:lnTo>
                    <a:pt x="1001268" y="33528"/>
                  </a:lnTo>
                  <a:lnTo>
                    <a:pt x="1010412" y="38100"/>
                  </a:lnTo>
                  <a:lnTo>
                    <a:pt x="934212" y="76200"/>
                  </a:lnTo>
                  <a:close/>
                  <a:moveTo>
                    <a:pt x="76200" y="45677"/>
                  </a:moveTo>
                  <a:lnTo>
                    <a:pt x="76200" y="36533"/>
                  </a:lnTo>
                  <a:lnTo>
                    <a:pt x="934212" y="33570"/>
                  </a:lnTo>
                  <a:lnTo>
                    <a:pt x="934212" y="42714"/>
                  </a:lnTo>
                  <a:lnTo>
                    <a:pt x="76200" y="45677"/>
                  </a:lnTo>
                  <a:close/>
                  <a:moveTo>
                    <a:pt x="64008" y="45720"/>
                  </a:moveTo>
                  <a:lnTo>
                    <a:pt x="60960" y="44196"/>
                  </a:lnTo>
                  <a:lnTo>
                    <a:pt x="59436" y="41148"/>
                  </a:lnTo>
                  <a:lnTo>
                    <a:pt x="60960" y="38100"/>
                  </a:lnTo>
                  <a:lnTo>
                    <a:pt x="64008" y="36576"/>
                  </a:lnTo>
                  <a:lnTo>
                    <a:pt x="76200" y="36533"/>
                  </a:lnTo>
                  <a:lnTo>
                    <a:pt x="76200" y="45677"/>
                  </a:lnTo>
                  <a:lnTo>
                    <a:pt x="64008" y="45720"/>
                  </a:lnTo>
                  <a:close/>
                  <a:moveTo>
                    <a:pt x="76200" y="45720"/>
                  </a:moveTo>
                  <a:lnTo>
                    <a:pt x="64008" y="45720"/>
                  </a:lnTo>
                  <a:lnTo>
                    <a:pt x="76200" y="456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56" name="CustomShape 79"/>
            <p:cNvSpPr/>
            <p:nvPr/>
          </p:nvSpPr>
          <p:spPr>
            <a:xfrm>
              <a:off x="7109280" y="2773800"/>
              <a:ext cx="429480" cy="2880"/>
            </a:xfrm>
            <a:custGeom>
              <a:avLst/>
              <a:gdLst/>
              <a:ahLst/>
              <a:rect l="l" t="t" r="r" b="b"/>
              <a:pathLst>
                <a:path w="429895" h="3175">
                  <a:moveTo>
                    <a:pt x="0" y="3048"/>
                  </a:moveTo>
                  <a:lnTo>
                    <a:pt x="42976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57" name="CustomShape 80"/>
            <p:cNvSpPr/>
            <p:nvPr/>
          </p:nvSpPr>
          <p:spPr>
            <a:xfrm>
              <a:off x="7508880" y="2769120"/>
              <a:ext cx="75960" cy="333720"/>
            </a:xfrm>
            <a:custGeom>
              <a:avLst/>
              <a:gdLst/>
              <a:ahLst/>
              <a:rect l="l" t="t" r="r" b="b"/>
              <a:pathLst>
                <a:path w="76200" h="334010">
                  <a:moveTo>
                    <a:pt x="38100" y="275844"/>
                  </a:moveTo>
                  <a:lnTo>
                    <a:pt x="35052" y="274320"/>
                  </a:lnTo>
                  <a:lnTo>
                    <a:pt x="33528" y="271272"/>
                  </a:lnTo>
                  <a:lnTo>
                    <a:pt x="33528" y="4572"/>
                  </a:lnTo>
                  <a:lnTo>
                    <a:pt x="35052" y="1524"/>
                  </a:lnTo>
                  <a:lnTo>
                    <a:pt x="38100" y="0"/>
                  </a:lnTo>
                  <a:lnTo>
                    <a:pt x="41148" y="1524"/>
                  </a:lnTo>
                  <a:lnTo>
                    <a:pt x="42672" y="4572"/>
                  </a:lnTo>
                  <a:lnTo>
                    <a:pt x="42672" y="271272"/>
                  </a:lnTo>
                  <a:lnTo>
                    <a:pt x="41148" y="274320"/>
                  </a:lnTo>
                  <a:lnTo>
                    <a:pt x="38100" y="275844"/>
                  </a:lnTo>
                  <a:close/>
                  <a:moveTo>
                    <a:pt x="38100" y="333756"/>
                  </a:moveTo>
                  <a:lnTo>
                    <a:pt x="0" y="257556"/>
                  </a:lnTo>
                  <a:lnTo>
                    <a:pt x="33528" y="257556"/>
                  </a:lnTo>
                  <a:lnTo>
                    <a:pt x="33528" y="271272"/>
                  </a:lnTo>
                  <a:lnTo>
                    <a:pt x="35052" y="274320"/>
                  </a:lnTo>
                  <a:lnTo>
                    <a:pt x="38100" y="275844"/>
                  </a:lnTo>
                  <a:lnTo>
                    <a:pt x="67056" y="275844"/>
                  </a:lnTo>
                  <a:lnTo>
                    <a:pt x="38100" y="333756"/>
                  </a:lnTo>
                  <a:close/>
                  <a:moveTo>
                    <a:pt x="67056" y="275844"/>
                  </a:moveTo>
                  <a:lnTo>
                    <a:pt x="38100" y="275844"/>
                  </a:lnTo>
                  <a:lnTo>
                    <a:pt x="41148" y="274320"/>
                  </a:lnTo>
                  <a:lnTo>
                    <a:pt x="42672" y="271272"/>
                  </a:lnTo>
                  <a:lnTo>
                    <a:pt x="42672" y="257556"/>
                  </a:lnTo>
                  <a:lnTo>
                    <a:pt x="76200" y="257556"/>
                  </a:lnTo>
                  <a:lnTo>
                    <a:pt x="67056" y="2758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658" name="object 87" descr=""/>
            <p:cNvPicPr/>
            <p:nvPr/>
          </p:nvPicPr>
          <p:blipFill>
            <a:blip r:embed="rId6"/>
            <a:stretch/>
          </p:blipFill>
          <p:spPr>
            <a:xfrm>
              <a:off x="859680" y="4669560"/>
              <a:ext cx="616680" cy="716040"/>
            </a:xfrm>
            <a:prstGeom prst="rect">
              <a:avLst/>
            </a:prstGeom>
            <a:ln>
              <a:noFill/>
            </a:ln>
          </p:spPr>
        </p:pic>
        <p:sp>
          <p:nvSpPr>
            <p:cNvPr id="659" name="CustomShape 81"/>
            <p:cNvSpPr/>
            <p:nvPr/>
          </p:nvSpPr>
          <p:spPr>
            <a:xfrm>
              <a:off x="941760" y="5329440"/>
              <a:ext cx="672120" cy="739440"/>
            </a:xfrm>
            <a:custGeom>
              <a:avLst/>
              <a:gdLst/>
              <a:ahLst/>
              <a:rect l="l" t="t" r="r" b="b"/>
              <a:pathLst>
                <a:path w="672465" h="739775">
                  <a:moveTo>
                    <a:pt x="79260" y="662940"/>
                  </a:moveTo>
                  <a:lnTo>
                    <a:pt x="45656" y="662940"/>
                  </a:lnTo>
                  <a:lnTo>
                    <a:pt x="42735" y="89916"/>
                  </a:lnTo>
                  <a:lnTo>
                    <a:pt x="76212" y="89916"/>
                  </a:lnTo>
                  <a:lnTo>
                    <a:pt x="67830" y="73152"/>
                  </a:lnTo>
                  <a:lnTo>
                    <a:pt x="38112" y="13716"/>
                  </a:lnTo>
                  <a:lnTo>
                    <a:pt x="0" y="89916"/>
                  </a:lnTo>
                  <a:lnTo>
                    <a:pt x="33553" y="89916"/>
                  </a:lnTo>
                  <a:lnTo>
                    <a:pt x="35026" y="662940"/>
                  </a:lnTo>
                  <a:lnTo>
                    <a:pt x="3048" y="662940"/>
                  </a:lnTo>
                  <a:lnTo>
                    <a:pt x="41160" y="739152"/>
                  </a:lnTo>
                  <a:lnTo>
                    <a:pt x="70116" y="681240"/>
                  </a:lnTo>
                  <a:lnTo>
                    <a:pt x="79260" y="662940"/>
                  </a:lnTo>
                  <a:close/>
                  <a:moveTo>
                    <a:pt x="499872" y="0"/>
                  </a:moveTo>
                  <a:lnTo>
                    <a:pt x="416052" y="3048"/>
                  </a:lnTo>
                  <a:lnTo>
                    <a:pt x="469392" y="68580"/>
                  </a:lnTo>
                  <a:lnTo>
                    <a:pt x="484301" y="35052"/>
                  </a:lnTo>
                  <a:lnTo>
                    <a:pt x="489038" y="24384"/>
                  </a:lnTo>
                  <a:lnTo>
                    <a:pt x="499872" y="0"/>
                  </a:lnTo>
                  <a:close/>
                  <a:moveTo>
                    <a:pt x="576072" y="71628"/>
                  </a:moveTo>
                  <a:lnTo>
                    <a:pt x="574548" y="70104"/>
                  </a:lnTo>
                  <a:lnTo>
                    <a:pt x="513588" y="42672"/>
                  </a:lnTo>
                  <a:lnTo>
                    <a:pt x="510540" y="42672"/>
                  </a:lnTo>
                  <a:lnTo>
                    <a:pt x="507492" y="44196"/>
                  </a:lnTo>
                  <a:lnTo>
                    <a:pt x="507492" y="48768"/>
                  </a:lnTo>
                  <a:lnTo>
                    <a:pt x="509016" y="50292"/>
                  </a:lnTo>
                  <a:lnTo>
                    <a:pt x="569976" y="77724"/>
                  </a:lnTo>
                  <a:lnTo>
                    <a:pt x="574548" y="77724"/>
                  </a:lnTo>
                  <a:lnTo>
                    <a:pt x="576072" y="76200"/>
                  </a:lnTo>
                  <a:lnTo>
                    <a:pt x="576072" y="71628"/>
                  </a:lnTo>
                  <a:close/>
                  <a:moveTo>
                    <a:pt x="672096" y="115824"/>
                  </a:moveTo>
                  <a:lnTo>
                    <a:pt x="670572" y="112776"/>
                  </a:lnTo>
                  <a:lnTo>
                    <a:pt x="609600" y="85344"/>
                  </a:lnTo>
                  <a:lnTo>
                    <a:pt x="605028" y="85344"/>
                  </a:lnTo>
                  <a:lnTo>
                    <a:pt x="603504" y="88392"/>
                  </a:lnTo>
                  <a:lnTo>
                    <a:pt x="603504" y="91440"/>
                  </a:lnTo>
                  <a:lnTo>
                    <a:pt x="605028" y="94488"/>
                  </a:lnTo>
                  <a:lnTo>
                    <a:pt x="666000" y="121920"/>
                  </a:lnTo>
                  <a:lnTo>
                    <a:pt x="669048" y="121920"/>
                  </a:lnTo>
                  <a:lnTo>
                    <a:pt x="672096" y="118872"/>
                  </a:lnTo>
                  <a:lnTo>
                    <a:pt x="672096" y="1158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660" name="object 89" descr=""/>
            <p:cNvPicPr/>
            <p:nvPr/>
          </p:nvPicPr>
          <p:blipFill>
            <a:blip r:embed="rId7"/>
            <a:stretch/>
          </p:blipFill>
          <p:spPr>
            <a:xfrm>
              <a:off x="1926360" y="2139840"/>
              <a:ext cx="487440" cy="2057040"/>
            </a:xfrm>
            <a:prstGeom prst="rect">
              <a:avLst/>
            </a:prstGeom>
            <a:ln>
              <a:noFill/>
            </a:ln>
          </p:spPr>
        </p:pic>
        <p:sp>
          <p:nvSpPr>
            <p:cNvPr id="661" name="CustomShape 82"/>
            <p:cNvSpPr/>
            <p:nvPr/>
          </p:nvSpPr>
          <p:spPr>
            <a:xfrm>
              <a:off x="2959560" y="1895760"/>
              <a:ext cx="195120" cy="106200"/>
            </a:xfrm>
            <a:custGeom>
              <a:avLst/>
              <a:gdLst/>
              <a:ahLst/>
              <a:rect l="l" t="t" r="r" b="b"/>
              <a:pathLst>
                <a:path w="195580" h="106680">
                  <a:moveTo>
                    <a:pt x="22859" y="83820"/>
                  </a:moveTo>
                  <a:lnTo>
                    <a:pt x="195071" y="0"/>
                  </a:lnTo>
                  <a:moveTo>
                    <a:pt x="0" y="54864"/>
                  </a:moveTo>
                  <a:lnTo>
                    <a:pt x="24383" y="106680"/>
                  </a:lnTo>
                </a:path>
              </a:pathLst>
            </a:custGeom>
            <a:noFill/>
            <a:ln w="38160">
              <a:solidFill>
                <a:srgbClr val="ff66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2" name="CustomShape 83"/>
            <p:cNvSpPr/>
            <p:nvPr/>
          </p:nvSpPr>
          <p:spPr>
            <a:xfrm>
              <a:off x="2735640" y="1959840"/>
              <a:ext cx="234720" cy="121680"/>
            </a:xfrm>
            <a:custGeom>
              <a:avLst/>
              <a:gdLst/>
              <a:ahLst/>
              <a:rect l="l" t="t" r="r" b="b"/>
              <a:pathLst>
                <a:path w="234950" h="121919">
                  <a:moveTo>
                    <a:pt x="0" y="121920"/>
                  </a:moveTo>
                  <a:lnTo>
                    <a:pt x="234696" y="0"/>
                  </a:lnTo>
                </a:path>
              </a:pathLst>
            </a:custGeom>
            <a:noFill/>
            <a:ln w="28800">
              <a:solidFill>
                <a:srgbClr val="ff66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3" name="CustomShape 84"/>
            <p:cNvSpPr/>
            <p:nvPr/>
          </p:nvSpPr>
          <p:spPr>
            <a:xfrm>
              <a:off x="1622880" y="2020680"/>
              <a:ext cx="1115280" cy="112680"/>
            </a:xfrm>
            <a:custGeom>
              <a:avLst/>
              <a:gdLst/>
              <a:ahLst/>
              <a:rect l="l" t="t" r="r" b="b"/>
              <a:pathLst>
                <a:path w="1115695" h="113030">
                  <a:moveTo>
                    <a:pt x="1085088" y="4571"/>
                  </a:moveTo>
                  <a:lnTo>
                    <a:pt x="1115567" y="74675"/>
                  </a:lnTo>
                  <a:moveTo>
                    <a:pt x="928115" y="103631"/>
                  </a:moveTo>
                  <a:lnTo>
                    <a:pt x="1092708" y="21336"/>
                  </a:lnTo>
                  <a:moveTo>
                    <a:pt x="24383" y="22860"/>
                  </a:moveTo>
                  <a:lnTo>
                    <a:pt x="193547" y="112775"/>
                  </a:lnTo>
                  <a:moveTo>
                    <a:pt x="0" y="50291"/>
                  </a:moveTo>
                  <a:lnTo>
                    <a:pt x="27431" y="0"/>
                  </a:lnTo>
                </a:path>
              </a:pathLst>
            </a:custGeom>
            <a:noFill/>
            <a:ln w="38160">
              <a:solidFill>
                <a:srgbClr val="ff66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4" name="CustomShape 85"/>
            <p:cNvSpPr/>
            <p:nvPr/>
          </p:nvSpPr>
          <p:spPr>
            <a:xfrm>
              <a:off x="1403640" y="1933920"/>
              <a:ext cx="231480" cy="127800"/>
            </a:xfrm>
            <a:custGeom>
              <a:avLst/>
              <a:gdLst/>
              <a:ahLst/>
              <a:rect l="l" t="t" r="r" b="b"/>
              <a:pathLst>
                <a:path w="231775" h="128269">
                  <a:moveTo>
                    <a:pt x="0" y="0"/>
                  </a:moveTo>
                  <a:lnTo>
                    <a:pt x="231647" y="128016"/>
                  </a:lnTo>
                </a:path>
              </a:pathLst>
            </a:custGeom>
            <a:noFill/>
            <a:ln w="28800">
              <a:solidFill>
                <a:srgbClr val="ff66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5" name="CustomShape 86"/>
            <p:cNvSpPr/>
            <p:nvPr/>
          </p:nvSpPr>
          <p:spPr>
            <a:xfrm>
              <a:off x="1220760" y="1885320"/>
              <a:ext cx="187560" cy="103680"/>
            </a:xfrm>
            <a:custGeom>
              <a:avLst/>
              <a:gdLst/>
              <a:ahLst/>
              <a:rect l="l" t="t" r="r" b="b"/>
              <a:pathLst>
                <a:path w="187959" h="104139">
                  <a:moveTo>
                    <a:pt x="153923" y="103632"/>
                  </a:moveTo>
                  <a:lnTo>
                    <a:pt x="187451" y="35051"/>
                  </a:lnTo>
                  <a:moveTo>
                    <a:pt x="0" y="0"/>
                  </a:moveTo>
                  <a:lnTo>
                    <a:pt x="161544" y="86868"/>
                  </a:lnTo>
                </a:path>
              </a:pathLst>
            </a:custGeom>
            <a:noFill/>
            <a:ln w="38160">
              <a:solidFill>
                <a:srgbClr val="ff66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6" name="CustomShape 87"/>
            <p:cNvSpPr/>
            <p:nvPr/>
          </p:nvSpPr>
          <p:spPr>
            <a:xfrm>
              <a:off x="1673280" y="1711440"/>
              <a:ext cx="1022760" cy="379440"/>
            </a:xfrm>
            <a:custGeom>
              <a:avLst/>
              <a:gdLst/>
              <a:ahLst/>
              <a:rect l="l" t="t" r="r" b="b"/>
              <a:pathLst>
                <a:path w="1022985" h="379730">
                  <a:moveTo>
                    <a:pt x="664463" y="265176"/>
                  </a:moveTo>
                  <a:lnTo>
                    <a:pt x="754380" y="312419"/>
                  </a:lnTo>
                  <a:moveTo>
                    <a:pt x="873252" y="97536"/>
                  </a:moveTo>
                  <a:lnTo>
                    <a:pt x="947927" y="144780"/>
                  </a:lnTo>
                  <a:moveTo>
                    <a:pt x="1022604" y="3048"/>
                  </a:moveTo>
                  <a:lnTo>
                    <a:pt x="931163" y="143256"/>
                  </a:lnTo>
                  <a:moveTo>
                    <a:pt x="681227" y="259080"/>
                  </a:moveTo>
                  <a:lnTo>
                    <a:pt x="606552" y="379476"/>
                  </a:lnTo>
                  <a:moveTo>
                    <a:pt x="890016" y="92963"/>
                  </a:moveTo>
                  <a:lnTo>
                    <a:pt x="733044" y="316992"/>
                  </a:lnTo>
                  <a:moveTo>
                    <a:pt x="356616" y="262127"/>
                  </a:moveTo>
                  <a:lnTo>
                    <a:pt x="268224" y="309372"/>
                  </a:lnTo>
                  <a:moveTo>
                    <a:pt x="149352" y="94487"/>
                  </a:moveTo>
                  <a:lnTo>
                    <a:pt x="74676" y="141732"/>
                  </a:lnTo>
                  <a:moveTo>
                    <a:pt x="0" y="0"/>
                  </a:moveTo>
                  <a:lnTo>
                    <a:pt x="89916" y="140208"/>
                  </a:lnTo>
                  <a:moveTo>
                    <a:pt x="341376" y="256032"/>
                  </a:moveTo>
                  <a:lnTo>
                    <a:pt x="416052" y="376427"/>
                  </a:lnTo>
                  <a:moveTo>
                    <a:pt x="131063" y="89916"/>
                  </a:moveTo>
                  <a:lnTo>
                    <a:pt x="288036" y="313944"/>
                  </a:lnTo>
                </a:path>
              </a:pathLst>
            </a:custGeom>
            <a:noFill/>
            <a:ln w="28800">
              <a:solidFill>
                <a:srgbClr val="ff66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7" name="CustomShape 88"/>
            <p:cNvSpPr/>
            <p:nvPr/>
          </p:nvSpPr>
          <p:spPr>
            <a:xfrm>
              <a:off x="2376000" y="4055400"/>
              <a:ext cx="665640" cy="75960"/>
            </a:xfrm>
            <a:custGeom>
              <a:avLst/>
              <a:gdLst/>
              <a:ahLst/>
              <a:rect l="l" t="t" r="r" b="b"/>
              <a:pathLst>
                <a:path w="666114" h="76200">
                  <a:moveTo>
                    <a:pt x="76200" y="76200"/>
                  </a:moveTo>
                  <a:lnTo>
                    <a:pt x="0" y="38100"/>
                  </a:lnTo>
                  <a:lnTo>
                    <a:pt x="76200" y="0"/>
                  </a:lnTo>
                  <a:lnTo>
                    <a:pt x="76200" y="33493"/>
                  </a:lnTo>
                  <a:lnTo>
                    <a:pt x="64008" y="33528"/>
                  </a:lnTo>
                  <a:lnTo>
                    <a:pt x="60960" y="35052"/>
                  </a:lnTo>
                  <a:lnTo>
                    <a:pt x="59436" y="38100"/>
                  </a:lnTo>
                  <a:lnTo>
                    <a:pt x="60960" y="42672"/>
                  </a:lnTo>
                  <a:lnTo>
                    <a:pt x="76200" y="42672"/>
                  </a:lnTo>
                  <a:lnTo>
                    <a:pt x="76200" y="76200"/>
                  </a:lnTo>
                  <a:close/>
                  <a:moveTo>
                    <a:pt x="589788" y="32038"/>
                  </a:moveTo>
                  <a:lnTo>
                    <a:pt x="589788" y="0"/>
                  </a:lnTo>
                  <a:lnTo>
                    <a:pt x="656463" y="32004"/>
                  </a:lnTo>
                  <a:lnTo>
                    <a:pt x="601980" y="32004"/>
                  </a:lnTo>
                  <a:lnTo>
                    <a:pt x="589788" y="32038"/>
                  </a:lnTo>
                  <a:close/>
                  <a:moveTo>
                    <a:pt x="589788" y="76200"/>
                  </a:moveTo>
                  <a:lnTo>
                    <a:pt x="589788" y="32038"/>
                  </a:lnTo>
                  <a:lnTo>
                    <a:pt x="601980" y="32004"/>
                  </a:lnTo>
                  <a:lnTo>
                    <a:pt x="605028" y="33528"/>
                  </a:lnTo>
                  <a:lnTo>
                    <a:pt x="606552" y="38100"/>
                  </a:lnTo>
                  <a:lnTo>
                    <a:pt x="605028" y="41148"/>
                  </a:lnTo>
                  <a:lnTo>
                    <a:pt x="601980" y="42672"/>
                  </a:lnTo>
                  <a:lnTo>
                    <a:pt x="654264" y="42672"/>
                  </a:lnTo>
                  <a:lnTo>
                    <a:pt x="589788" y="76200"/>
                  </a:lnTo>
                  <a:close/>
                  <a:moveTo>
                    <a:pt x="654264" y="42672"/>
                  </a:moveTo>
                  <a:lnTo>
                    <a:pt x="601980" y="42672"/>
                  </a:lnTo>
                  <a:lnTo>
                    <a:pt x="605028" y="41148"/>
                  </a:lnTo>
                  <a:lnTo>
                    <a:pt x="606552" y="38100"/>
                  </a:lnTo>
                  <a:lnTo>
                    <a:pt x="605028" y="33528"/>
                  </a:lnTo>
                  <a:lnTo>
                    <a:pt x="601980" y="32004"/>
                  </a:lnTo>
                  <a:lnTo>
                    <a:pt x="656463" y="32004"/>
                  </a:lnTo>
                  <a:lnTo>
                    <a:pt x="665988" y="36576"/>
                  </a:lnTo>
                  <a:lnTo>
                    <a:pt x="654264" y="42672"/>
                  </a:lnTo>
                  <a:close/>
                  <a:moveTo>
                    <a:pt x="589788" y="42672"/>
                  </a:moveTo>
                  <a:lnTo>
                    <a:pt x="76200" y="42672"/>
                  </a:lnTo>
                  <a:lnTo>
                    <a:pt x="76200" y="33493"/>
                  </a:lnTo>
                  <a:lnTo>
                    <a:pt x="589788" y="32038"/>
                  </a:lnTo>
                  <a:lnTo>
                    <a:pt x="589788" y="42672"/>
                  </a:lnTo>
                  <a:close/>
                  <a:moveTo>
                    <a:pt x="76200" y="42672"/>
                  </a:moveTo>
                  <a:lnTo>
                    <a:pt x="60960" y="42672"/>
                  </a:lnTo>
                  <a:lnTo>
                    <a:pt x="59436" y="38100"/>
                  </a:lnTo>
                  <a:lnTo>
                    <a:pt x="60960" y="35052"/>
                  </a:lnTo>
                  <a:lnTo>
                    <a:pt x="64008" y="33528"/>
                  </a:lnTo>
                  <a:lnTo>
                    <a:pt x="76200" y="33493"/>
                  </a:lnTo>
                  <a:lnTo>
                    <a:pt x="76200" y="426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68" name="CustomShape 89"/>
          <p:cNvSpPr/>
          <p:nvPr/>
        </p:nvSpPr>
        <p:spPr>
          <a:xfrm>
            <a:off x="7377120" y="6759360"/>
            <a:ext cx="167616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1" lang="en-US" sz="1800" spc="-1" strike="noStrike">
                <a:solidFill>
                  <a:srgbClr val="0066ff"/>
                </a:solidFill>
                <a:latin typeface="Arial"/>
              </a:rPr>
              <a:t>STATE</a:t>
            </a:r>
            <a:r>
              <a:rPr b="1" lang="en-US" sz="1800" spc="-32" strike="noStrike">
                <a:solidFill>
                  <a:srgbClr val="0066ff"/>
                </a:solidFill>
                <a:latin typeface="Arial"/>
              </a:rPr>
              <a:t> </a:t>
            </a:r>
            <a:r>
              <a:rPr b="1" lang="en-US" sz="1800" spc="-12" strike="noStrike">
                <a:solidFill>
                  <a:srgbClr val="0066ff"/>
                </a:solidFill>
                <a:latin typeface="Arial"/>
              </a:rPr>
              <a:t>OFFICE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69" name="CustomShape 90"/>
          <p:cNvSpPr/>
          <p:nvPr/>
        </p:nvSpPr>
        <p:spPr>
          <a:xfrm>
            <a:off x="8694360" y="5094720"/>
            <a:ext cx="418680" cy="6120"/>
          </a:xfrm>
          <a:custGeom>
            <a:avLst/>
            <a:gdLst/>
            <a:ahLst/>
            <a:rect l="l" t="t" r="r" b="b"/>
            <a:pathLst>
              <a:path w="419100" h="6350">
                <a:moveTo>
                  <a:pt x="0" y="0"/>
                </a:moveTo>
                <a:lnTo>
                  <a:pt x="419100" y="6096"/>
                </a:lnTo>
              </a:path>
            </a:pathLst>
          </a:custGeom>
          <a:noFill/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0" name="CustomShape 91"/>
          <p:cNvSpPr/>
          <p:nvPr/>
        </p:nvSpPr>
        <p:spPr>
          <a:xfrm>
            <a:off x="8694360" y="5238000"/>
            <a:ext cx="418680" cy="7200"/>
          </a:xfrm>
          <a:custGeom>
            <a:avLst/>
            <a:gdLst/>
            <a:ahLst/>
            <a:rect l="l" t="t" r="r" b="b"/>
            <a:pathLst>
              <a:path w="419100" h="7620">
                <a:moveTo>
                  <a:pt x="0" y="0"/>
                </a:moveTo>
                <a:lnTo>
                  <a:pt x="419100" y="7620"/>
                </a:lnTo>
              </a:path>
            </a:pathLst>
          </a:custGeom>
          <a:noFill/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1" name="CustomShape 92"/>
          <p:cNvSpPr/>
          <p:nvPr/>
        </p:nvSpPr>
        <p:spPr>
          <a:xfrm>
            <a:off x="8694360" y="5382720"/>
            <a:ext cx="418680" cy="6120"/>
          </a:xfrm>
          <a:custGeom>
            <a:avLst/>
            <a:gdLst/>
            <a:ahLst/>
            <a:rect l="l" t="t" r="r" b="b"/>
            <a:pathLst>
              <a:path w="419100" h="6350">
                <a:moveTo>
                  <a:pt x="0" y="0"/>
                </a:moveTo>
                <a:lnTo>
                  <a:pt x="419100" y="6095"/>
                </a:lnTo>
              </a:path>
            </a:pathLst>
          </a:custGeom>
          <a:noFill/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2" name="CustomShape 93"/>
          <p:cNvSpPr/>
          <p:nvPr/>
        </p:nvSpPr>
        <p:spPr>
          <a:xfrm>
            <a:off x="8334720" y="5088600"/>
            <a:ext cx="266400" cy="355320"/>
          </a:xfrm>
          <a:custGeom>
            <a:avLst/>
            <a:gdLst/>
            <a:ahLst/>
            <a:rect l="l" t="t" r="r" b="b"/>
            <a:pathLst>
              <a:path w="266700" h="355600">
                <a:moveTo>
                  <a:pt x="44196" y="348995"/>
                </a:moveTo>
                <a:lnTo>
                  <a:pt x="266700" y="0"/>
                </a:lnTo>
                <a:moveTo>
                  <a:pt x="50292" y="355091"/>
                </a:moveTo>
                <a:lnTo>
                  <a:pt x="0" y="220980"/>
                </a:lnTo>
              </a:path>
            </a:pathLst>
          </a:custGeom>
          <a:noFill/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3" name="CustomShape 94"/>
          <p:cNvSpPr/>
          <p:nvPr/>
        </p:nvSpPr>
        <p:spPr>
          <a:xfrm>
            <a:off x="8296200" y="5942880"/>
            <a:ext cx="785880" cy="22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1400" spc="-12" strike="noStrike">
                <a:latin typeface="Arial"/>
              </a:rPr>
              <a:t>Database</a:t>
            </a:r>
            <a:endParaRPr b="0" lang="en-US" sz="1400" spc="-1" strike="noStrike">
              <a:latin typeface="Arial"/>
            </a:endParaRPr>
          </a:p>
        </p:txBody>
      </p:sp>
      <p:graphicFrame>
        <p:nvGraphicFramePr>
          <p:cNvPr id="674" name="Table 95"/>
          <p:cNvGraphicFramePr/>
          <p:nvPr/>
        </p:nvGraphicFramePr>
        <p:xfrm>
          <a:off x="7128360" y="4737240"/>
          <a:ext cx="2043000" cy="1229040"/>
        </p:xfrm>
        <a:graphic>
          <a:graphicData uri="http://schemas.openxmlformats.org/drawingml/2006/table">
            <a:tbl>
              <a:tblPr/>
              <a:tblGrid>
                <a:gridCol w="836640"/>
                <a:gridCol w="214920"/>
                <a:gridCol w="991440"/>
              </a:tblGrid>
              <a:tr h="274680">
                <a:tc gridSpan="2">
                  <a:tcPr>
                    <a:lnR w="38160">
                      <a:solidFill>
                        <a:srgbClr val="000000"/>
                      </a:solidFill>
                    </a:lnR>
                    <a:noFill/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rowSpan="4">
                  <a:txBody>
                    <a:bodyPr lIns="0" rIns="0" tIns="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b="0" lang="en-US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en-US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en-US" sz="1800" spc="-1" strike="noStrike">
                        <a:latin typeface="Arial"/>
                      </a:endParaRPr>
                    </a:p>
                    <a:p>
                      <a:pPr marL="260280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b="0" lang="en-US" sz="14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Voter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>
                    <a:lnL w="38160">
                      <a:solidFill>
                        <a:srgbClr val="000000"/>
                      </a:solidFill>
                    </a:lnL>
                    <a:lnR w="38160">
                      <a:solidFill>
                        <a:srgbClr val="000000"/>
                      </a:solidFill>
                    </a:lnR>
                    <a:lnT w="38160">
                      <a:solidFill>
                        <a:srgbClr val="000000"/>
                      </a:solidFill>
                    </a:lnT>
                    <a:lnB w="381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4680">
                <a:tc rowSpan="2">
                  <a:txBody>
                    <a:bodyPr lIns="0" rIns="0" tIns="45000" bIns="0">
                      <a:noAutofit/>
                    </a:bodyPr>
                    <a:p>
                      <a:pPr marL="97200">
                        <a:lnSpc>
                          <a:spcPct val="100000"/>
                        </a:lnSpc>
                        <a:spcBef>
                          <a:spcPts val="354"/>
                        </a:spcBef>
                      </a:pPr>
                      <a:r>
                        <a:rPr b="0" lang="en-US" sz="16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Albert Sensor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>
                    <a:lnL w="9360">
                      <a:solidFill>
                        <a:srgbClr val="000000"/>
                      </a:solidFill>
                    </a:lnL>
                    <a:lnR w="38160">
                      <a:solidFill>
                        <a:srgbClr val="000000"/>
                      </a:solidFill>
                    </a:lnR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 vMerge="1">
                  <a:tcPr marL="90000" marR="90000">
                    <a:solidFill>
                      <a:srgbClr val="729fcf"/>
                    </a:solidFill>
                  </a:tcPr>
                </a:tc>
              </a:tr>
              <a:tr h="274680">
                <a:tc vMerge="1">
                  <a:tcPr marL="90000" marR="90000">
                    <a:solidFill>
                      <a:srgbClr val="729fcf"/>
                    </a:solidFill>
                  </a:tcPr>
                </a:tc>
                <a:tc>
                  <a:tcPr>
                    <a:lnL w="9360">
                      <a:solidFill>
                        <a:srgbClr val="000000"/>
                      </a:solidFill>
                    </a:lnL>
                    <a:lnR w="381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noFill/>
                  </a:tcPr>
                </a:tc>
                <a:tc vMerge="1">
                  <a:tcPr marL="90000" marR="90000">
                    <a:solidFill>
                      <a:srgbClr val="729fcf"/>
                    </a:solidFill>
                  </a:tcPr>
                </a:tc>
              </a:tr>
              <a:tr h="1021320">
                <a:tc gridSpan="2" rowSpan="2">
                  <a:tcPr>
                    <a:lnR w="38160">
                      <a:solidFill>
                        <a:srgbClr val="000000"/>
                      </a:solidFill>
                    </a:lnR>
                    <a:noFill/>
                  </a:tcPr>
                </a:tc>
                <a:tc hMerge="1" rowSpan="1"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cPr marL="90000" marR="90000">
                    <a:solidFill>
                      <a:srgbClr val="729fcf"/>
                    </a:solidFill>
                  </a:tcPr>
                </a:tc>
              </a:tr>
              <a:tr h="192600">
                <a:tc vMerge="1" gridSpan="1">
                  <a:tcPr marL="90000" marR="90000">
                    <a:solidFill>
                      <a:srgbClr val="729fcf"/>
                    </a:solidFill>
                  </a:tcPr>
                </a:tc>
                <a:tc vMerge="1" h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0" rIns="0" tIns="0" bIns="0">
                      <a:noAutofit/>
                    </a:bodyPr>
                    <a:p>
                      <a:pPr marL="13320">
                        <a:lnSpc>
                          <a:spcPts val="1514"/>
                        </a:lnSpc>
                      </a:pPr>
                      <a:r>
                        <a:rPr b="0" lang="en-US" sz="1400" spc="-12" strike="noStrike">
                          <a:solidFill>
                            <a:srgbClr val="000000"/>
                          </a:solidFill>
                          <a:latin typeface="Arial"/>
                        </a:rPr>
                        <a:t>Registration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>
                    <a:lnL w="38160">
                      <a:solidFill>
                        <a:srgbClr val="000000"/>
                      </a:solidFill>
                    </a:lnL>
                    <a:lnR w="38160">
                      <a:solidFill>
                        <a:srgbClr val="000000"/>
                      </a:solidFill>
                    </a:lnR>
                    <a:lnT w="38160">
                      <a:solidFill>
                        <a:srgbClr val="000000"/>
                      </a:solidFill>
                    </a:lnT>
                    <a:lnB w="3816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75" name="CustomShape 96"/>
          <p:cNvSpPr/>
          <p:nvPr/>
        </p:nvSpPr>
        <p:spPr>
          <a:xfrm rot="17940000">
            <a:off x="1073160" y="3854160"/>
            <a:ext cx="581040" cy="22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800"/>
              </a:lnSpc>
            </a:pPr>
            <a:r>
              <a:rPr b="0" lang="en-US" sz="1800" spc="-12" strike="noStrike">
                <a:latin typeface="Arial"/>
              </a:rPr>
              <a:t>Wi-</a:t>
            </a:r>
            <a:r>
              <a:rPr b="0" lang="en-US" sz="1800" spc="-26" strike="noStrike">
                <a:latin typeface="Arial"/>
              </a:rPr>
              <a:t>Fi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76" name="CustomShape 97"/>
          <p:cNvSpPr/>
          <p:nvPr/>
        </p:nvSpPr>
        <p:spPr>
          <a:xfrm rot="18060000">
            <a:off x="1269720" y="3073680"/>
            <a:ext cx="784440" cy="20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596"/>
              </a:lnSpc>
            </a:pPr>
            <a:r>
              <a:rPr b="0" lang="en-US" sz="1600" spc="-1" strike="noStrike">
                <a:latin typeface="Arial"/>
              </a:rPr>
              <a:t>Band</a:t>
            </a:r>
            <a:r>
              <a:rPr b="0" lang="en-US" sz="1600" spc="-106" strike="noStrike">
                <a:latin typeface="Arial"/>
              </a:rPr>
              <a:t> </a:t>
            </a:r>
            <a:r>
              <a:rPr b="0" lang="en-US" sz="2400" spc="-38" strike="noStrike" baseline="1000">
                <a:latin typeface="Arial"/>
              </a:rPr>
              <a:t>14</a:t>
            </a:r>
            <a:endParaRPr b="0" lang="en-US" sz="2400" spc="-1" strike="noStrike">
              <a:latin typeface="Arial"/>
            </a:endParaRPr>
          </a:p>
        </p:txBody>
      </p:sp>
      <p:grpSp>
        <p:nvGrpSpPr>
          <p:cNvPr id="677" name="Group 98"/>
          <p:cNvGrpSpPr/>
          <p:nvPr/>
        </p:nvGrpSpPr>
        <p:grpSpPr>
          <a:xfrm>
            <a:off x="876240" y="2977920"/>
            <a:ext cx="542160" cy="546840"/>
            <a:chOff x="876240" y="2977920"/>
            <a:chExt cx="542160" cy="546840"/>
          </a:xfrm>
        </p:grpSpPr>
        <p:pic>
          <p:nvPicPr>
            <p:cNvPr id="678" name="object 107" descr=""/>
            <p:cNvPicPr/>
            <p:nvPr/>
          </p:nvPicPr>
          <p:blipFill>
            <a:blip r:embed="rId8"/>
            <a:stretch/>
          </p:blipFill>
          <p:spPr>
            <a:xfrm>
              <a:off x="1010520" y="2977920"/>
              <a:ext cx="264960" cy="10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79" name="object 108" descr=""/>
            <p:cNvPicPr/>
            <p:nvPr/>
          </p:nvPicPr>
          <p:blipFill>
            <a:blip r:embed="rId9"/>
            <a:stretch/>
          </p:blipFill>
          <p:spPr>
            <a:xfrm>
              <a:off x="952560" y="3085920"/>
              <a:ext cx="465840" cy="109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80" name="object 109" descr=""/>
            <p:cNvPicPr/>
            <p:nvPr/>
          </p:nvPicPr>
          <p:blipFill>
            <a:blip r:embed="rId10"/>
            <a:stretch/>
          </p:blipFill>
          <p:spPr>
            <a:xfrm>
              <a:off x="894600" y="3195720"/>
              <a:ext cx="506520" cy="109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81" name="object 110" descr=""/>
            <p:cNvPicPr/>
            <p:nvPr/>
          </p:nvPicPr>
          <p:blipFill>
            <a:blip r:embed="rId11"/>
            <a:stretch/>
          </p:blipFill>
          <p:spPr>
            <a:xfrm>
              <a:off x="876240" y="3305520"/>
              <a:ext cx="466920" cy="109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82" name="object 111" descr=""/>
            <p:cNvPicPr/>
            <p:nvPr/>
          </p:nvPicPr>
          <p:blipFill>
            <a:blip r:embed="rId12"/>
            <a:stretch/>
          </p:blipFill>
          <p:spPr>
            <a:xfrm>
              <a:off x="1020960" y="3415320"/>
              <a:ext cx="263880" cy="10944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83" name="CustomShape 99"/>
          <p:cNvSpPr/>
          <p:nvPr/>
        </p:nvSpPr>
        <p:spPr>
          <a:xfrm rot="18000000">
            <a:off x="969840" y="2595600"/>
            <a:ext cx="699120" cy="20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596"/>
              </a:lnSpc>
            </a:pPr>
            <a:r>
              <a:rPr b="0" lang="en-US" sz="1600" spc="-12" strike="noStrike">
                <a:latin typeface="Times New Roman"/>
              </a:rPr>
              <a:t>FirstN</a:t>
            </a:r>
            <a:r>
              <a:rPr b="0" lang="en-US" sz="2400" spc="-15" strike="noStrike" baseline="1000">
                <a:latin typeface="Times New Roman"/>
              </a:rPr>
              <a:t>et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684" name="CustomShape 100"/>
          <p:cNvSpPr/>
          <p:nvPr/>
        </p:nvSpPr>
        <p:spPr>
          <a:xfrm rot="17880000">
            <a:off x="1182960" y="2747160"/>
            <a:ext cx="587160" cy="20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596"/>
              </a:lnSpc>
            </a:pPr>
            <a:r>
              <a:rPr b="0" lang="en-US" sz="1600" spc="-26" strike="noStrike">
                <a:latin typeface="Times New Roman"/>
              </a:rPr>
              <a:t>AT&amp;T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685" name="CustomShape 101"/>
          <p:cNvSpPr/>
          <p:nvPr/>
        </p:nvSpPr>
        <p:spPr>
          <a:xfrm rot="17880000">
            <a:off x="842760" y="3738600"/>
            <a:ext cx="479160" cy="22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800"/>
              </a:lnSpc>
            </a:pPr>
            <a:r>
              <a:rPr b="0" lang="en-US" sz="1800" spc="-26" strike="noStrike">
                <a:latin typeface="Arial"/>
              </a:rPr>
              <a:t>LTE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686" name="Group 102"/>
          <p:cNvGrpSpPr/>
          <p:nvPr/>
        </p:nvGrpSpPr>
        <p:grpSpPr>
          <a:xfrm>
            <a:off x="769680" y="2382120"/>
            <a:ext cx="8831880" cy="4933080"/>
            <a:chOff x="769680" y="2382120"/>
            <a:chExt cx="8831880" cy="4933080"/>
          </a:xfrm>
        </p:grpSpPr>
        <p:sp>
          <p:nvSpPr>
            <p:cNvPr id="687" name="CustomShape 103"/>
            <p:cNvSpPr/>
            <p:nvPr/>
          </p:nvSpPr>
          <p:spPr>
            <a:xfrm>
              <a:off x="1083600" y="3534120"/>
              <a:ext cx="350280" cy="591480"/>
            </a:xfrm>
            <a:custGeom>
              <a:avLst/>
              <a:gdLst/>
              <a:ahLst/>
              <a:rect l="l" t="t" r="r" b="b"/>
              <a:pathLst>
                <a:path w="350519" h="591820">
                  <a:moveTo>
                    <a:pt x="307353" y="62929"/>
                  </a:moveTo>
                  <a:lnTo>
                    <a:pt x="278892" y="45720"/>
                  </a:lnTo>
                  <a:lnTo>
                    <a:pt x="350520" y="0"/>
                  </a:lnTo>
                  <a:lnTo>
                    <a:pt x="346927" y="50292"/>
                  </a:lnTo>
                  <a:lnTo>
                    <a:pt x="316992" y="50292"/>
                  </a:lnTo>
                  <a:lnTo>
                    <a:pt x="313944" y="51816"/>
                  </a:lnTo>
                  <a:lnTo>
                    <a:pt x="307353" y="62929"/>
                  </a:lnTo>
                  <a:close/>
                  <a:moveTo>
                    <a:pt x="316079" y="68205"/>
                  </a:moveTo>
                  <a:lnTo>
                    <a:pt x="307353" y="62929"/>
                  </a:lnTo>
                  <a:lnTo>
                    <a:pt x="313944" y="51816"/>
                  </a:lnTo>
                  <a:lnTo>
                    <a:pt x="316992" y="50292"/>
                  </a:lnTo>
                  <a:lnTo>
                    <a:pt x="321564" y="50292"/>
                  </a:lnTo>
                  <a:lnTo>
                    <a:pt x="323088" y="53340"/>
                  </a:lnTo>
                  <a:lnTo>
                    <a:pt x="323088" y="56388"/>
                  </a:lnTo>
                  <a:lnTo>
                    <a:pt x="316079" y="68205"/>
                  </a:lnTo>
                  <a:close/>
                  <a:moveTo>
                    <a:pt x="344424" y="85344"/>
                  </a:moveTo>
                  <a:lnTo>
                    <a:pt x="316079" y="68205"/>
                  </a:lnTo>
                  <a:lnTo>
                    <a:pt x="323088" y="56388"/>
                  </a:lnTo>
                  <a:lnTo>
                    <a:pt x="323088" y="53340"/>
                  </a:lnTo>
                  <a:lnTo>
                    <a:pt x="321564" y="50292"/>
                  </a:lnTo>
                  <a:lnTo>
                    <a:pt x="346927" y="50292"/>
                  </a:lnTo>
                  <a:lnTo>
                    <a:pt x="344424" y="85344"/>
                  </a:lnTo>
                  <a:close/>
                  <a:moveTo>
                    <a:pt x="43166" y="528382"/>
                  </a:moveTo>
                  <a:lnTo>
                    <a:pt x="34440" y="523106"/>
                  </a:lnTo>
                  <a:lnTo>
                    <a:pt x="307353" y="62929"/>
                  </a:lnTo>
                  <a:lnTo>
                    <a:pt x="316079" y="68205"/>
                  </a:lnTo>
                  <a:lnTo>
                    <a:pt x="43166" y="528382"/>
                  </a:lnTo>
                  <a:close/>
                  <a:moveTo>
                    <a:pt x="0" y="591312"/>
                  </a:moveTo>
                  <a:lnTo>
                    <a:pt x="6096" y="505968"/>
                  </a:lnTo>
                  <a:lnTo>
                    <a:pt x="34440" y="523106"/>
                  </a:lnTo>
                  <a:lnTo>
                    <a:pt x="27432" y="534924"/>
                  </a:lnTo>
                  <a:lnTo>
                    <a:pt x="27432" y="537972"/>
                  </a:lnTo>
                  <a:lnTo>
                    <a:pt x="30480" y="541020"/>
                  </a:lnTo>
                  <a:lnTo>
                    <a:pt x="64066" y="541020"/>
                  </a:lnTo>
                  <a:lnTo>
                    <a:pt x="71628" y="545592"/>
                  </a:lnTo>
                  <a:lnTo>
                    <a:pt x="0" y="591312"/>
                  </a:lnTo>
                  <a:close/>
                  <a:moveTo>
                    <a:pt x="33528" y="541020"/>
                  </a:moveTo>
                  <a:lnTo>
                    <a:pt x="30480" y="541020"/>
                  </a:lnTo>
                  <a:lnTo>
                    <a:pt x="27432" y="537972"/>
                  </a:lnTo>
                  <a:lnTo>
                    <a:pt x="27432" y="534924"/>
                  </a:lnTo>
                  <a:lnTo>
                    <a:pt x="34440" y="523106"/>
                  </a:lnTo>
                  <a:lnTo>
                    <a:pt x="43166" y="528382"/>
                  </a:lnTo>
                  <a:lnTo>
                    <a:pt x="36576" y="539496"/>
                  </a:lnTo>
                  <a:lnTo>
                    <a:pt x="33528" y="541020"/>
                  </a:lnTo>
                  <a:close/>
                  <a:moveTo>
                    <a:pt x="64066" y="541020"/>
                  </a:moveTo>
                  <a:lnTo>
                    <a:pt x="33528" y="541020"/>
                  </a:lnTo>
                  <a:lnTo>
                    <a:pt x="36576" y="539496"/>
                  </a:lnTo>
                  <a:lnTo>
                    <a:pt x="43166" y="528382"/>
                  </a:lnTo>
                  <a:lnTo>
                    <a:pt x="64066" y="5410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8" name="CustomShape 104"/>
            <p:cNvSpPr/>
            <p:nvPr/>
          </p:nvSpPr>
          <p:spPr>
            <a:xfrm>
              <a:off x="1248120" y="3534120"/>
              <a:ext cx="185760" cy="100440"/>
            </a:xfrm>
            <a:custGeom>
              <a:avLst/>
              <a:gdLst/>
              <a:ahLst/>
              <a:rect l="l" t="t" r="r" b="b"/>
              <a:pathLst>
                <a:path w="186055" h="100964">
                  <a:moveTo>
                    <a:pt x="0" y="100584"/>
                  </a:moveTo>
                  <a:lnTo>
                    <a:pt x="185928" y="0"/>
                  </a:lnTo>
                </a:path>
              </a:pathLst>
            </a:custGeom>
            <a:noFill/>
            <a:ln w="9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9" name="CustomShape 105"/>
            <p:cNvSpPr/>
            <p:nvPr/>
          </p:nvSpPr>
          <p:spPr>
            <a:xfrm>
              <a:off x="1243440" y="2382120"/>
              <a:ext cx="672120" cy="1254240"/>
            </a:xfrm>
            <a:custGeom>
              <a:avLst/>
              <a:gdLst/>
              <a:ahLst/>
              <a:rect l="l" t="t" r="r" b="b"/>
              <a:pathLst>
                <a:path w="672464" h="1254760">
                  <a:moveTo>
                    <a:pt x="632530" y="64600"/>
                  </a:moveTo>
                  <a:lnTo>
                    <a:pt x="603504" y="48768"/>
                  </a:lnTo>
                  <a:lnTo>
                    <a:pt x="672084" y="0"/>
                  </a:lnTo>
                  <a:lnTo>
                    <a:pt x="671158" y="51816"/>
                  </a:lnTo>
                  <a:lnTo>
                    <a:pt x="641604" y="51816"/>
                  </a:lnTo>
                  <a:lnTo>
                    <a:pt x="638556" y="53340"/>
                  </a:lnTo>
                  <a:lnTo>
                    <a:pt x="632530" y="64600"/>
                  </a:lnTo>
                  <a:close/>
                  <a:moveTo>
                    <a:pt x="641490" y="69487"/>
                  </a:moveTo>
                  <a:lnTo>
                    <a:pt x="632530" y="64600"/>
                  </a:lnTo>
                  <a:lnTo>
                    <a:pt x="638556" y="53340"/>
                  </a:lnTo>
                  <a:lnTo>
                    <a:pt x="641604" y="51816"/>
                  </a:lnTo>
                  <a:lnTo>
                    <a:pt x="644652" y="51816"/>
                  </a:lnTo>
                  <a:lnTo>
                    <a:pt x="647700" y="54864"/>
                  </a:lnTo>
                  <a:lnTo>
                    <a:pt x="647700" y="57912"/>
                  </a:lnTo>
                  <a:lnTo>
                    <a:pt x="641490" y="69487"/>
                  </a:lnTo>
                  <a:close/>
                  <a:moveTo>
                    <a:pt x="670560" y="85344"/>
                  </a:moveTo>
                  <a:lnTo>
                    <a:pt x="641490" y="69487"/>
                  </a:lnTo>
                  <a:lnTo>
                    <a:pt x="647700" y="57912"/>
                  </a:lnTo>
                  <a:lnTo>
                    <a:pt x="647700" y="54864"/>
                  </a:lnTo>
                  <a:lnTo>
                    <a:pt x="644652" y="51816"/>
                  </a:lnTo>
                  <a:lnTo>
                    <a:pt x="671158" y="51816"/>
                  </a:lnTo>
                  <a:lnTo>
                    <a:pt x="670560" y="85344"/>
                  </a:lnTo>
                  <a:close/>
                  <a:moveTo>
                    <a:pt x="6096" y="1254252"/>
                  </a:moveTo>
                  <a:lnTo>
                    <a:pt x="1524" y="1252728"/>
                  </a:lnTo>
                  <a:lnTo>
                    <a:pt x="0" y="1251204"/>
                  </a:lnTo>
                  <a:lnTo>
                    <a:pt x="0" y="1246632"/>
                  </a:lnTo>
                  <a:lnTo>
                    <a:pt x="632530" y="64600"/>
                  </a:lnTo>
                  <a:lnTo>
                    <a:pt x="641490" y="69487"/>
                  </a:lnTo>
                  <a:lnTo>
                    <a:pt x="7620" y="1251204"/>
                  </a:lnTo>
                  <a:lnTo>
                    <a:pt x="6096" y="12542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0" name="CustomShape 106"/>
            <p:cNvSpPr/>
            <p:nvPr/>
          </p:nvSpPr>
          <p:spPr>
            <a:xfrm>
              <a:off x="831960" y="4194720"/>
              <a:ext cx="310680" cy="352800"/>
            </a:xfrm>
            <a:custGeom>
              <a:avLst/>
              <a:gdLst/>
              <a:ahLst/>
              <a:rect l="l" t="t" r="r" b="b"/>
              <a:pathLst>
                <a:path w="311150" h="353060">
                  <a:moveTo>
                    <a:pt x="86868" y="237172"/>
                  </a:moveTo>
                  <a:lnTo>
                    <a:pt x="115585" y="216598"/>
                  </a:lnTo>
                  <a:lnTo>
                    <a:pt x="150876" y="209740"/>
                  </a:lnTo>
                  <a:lnTo>
                    <a:pt x="188452" y="216598"/>
                  </a:lnTo>
                  <a:lnTo>
                    <a:pt x="224028" y="237172"/>
                  </a:lnTo>
                  <a:moveTo>
                    <a:pt x="54864" y="144208"/>
                  </a:moveTo>
                  <a:lnTo>
                    <a:pt x="87623" y="118617"/>
                  </a:lnTo>
                  <a:lnTo>
                    <a:pt x="127113" y="105901"/>
                  </a:lnTo>
                  <a:lnTo>
                    <a:pt x="170188" y="106132"/>
                  </a:lnTo>
                  <a:lnTo>
                    <a:pt x="213701" y="119385"/>
                  </a:lnTo>
                  <a:lnTo>
                    <a:pt x="254508" y="145732"/>
                  </a:lnTo>
                  <a:moveTo>
                    <a:pt x="0" y="63436"/>
                  </a:moveTo>
                  <a:lnTo>
                    <a:pt x="29798" y="35495"/>
                  </a:lnTo>
                  <a:lnTo>
                    <a:pt x="64650" y="15644"/>
                  </a:lnTo>
                  <a:lnTo>
                    <a:pt x="103325" y="3830"/>
                  </a:lnTo>
                  <a:lnTo>
                    <a:pt x="144589" y="0"/>
                  </a:lnTo>
                  <a:lnTo>
                    <a:pt x="187210" y="4098"/>
                  </a:lnTo>
                  <a:lnTo>
                    <a:pt x="229957" y="16073"/>
                  </a:lnTo>
                  <a:lnTo>
                    <a:pt x="271596" y="35870"/>
                  </a:lnTo>
                  <a:lnTo>
                    <a:pt x="310896" y="63436"/>
                  </a:lnTo>
                  <a:moveTo>
                    <a:pt x="112776" y="310324"/>
                  </a:moveTo>
                  <a:lnTo>
                    <a:pt x="130611" y="296608"/>
                  </a:lnTo>
                  <a:lnTo>
                    <a:pt x="152590" y="292036"/>
                  </a:lnTo>
                  <a:lnTo>
                    <a:pt x="175998" y="296608"/>
                  </a:lnTo>
                  <a:lnTo>
                    <a:pt x="198120" y="310324"/>
                  </a:lnTo>
                  <a:moveTo>
                    <a:pt x="153924" y="298132"/>
                  </a:moveTo>
                  <a:lnTo>
                    <a:pt x="153924" y="352996"/>
                  </a:lnTo>
                </a:path>
              </a:pathLst>
            </a:custGeom>
            <a:noFill/>
            <a:ln w="19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1" name="CustomShape 107"/>
            <p:cNvSpPr/>
            <p:nvPr/>
          </p:nvSpPr>
          <p:spPr>
            <a:xfrm>
              <a:off x="769680" y="4116240"/>
              <a:ext cx="439200" cy="439200"/>
            </a:xfrm>
            <a:custGeom>
              <a:avLst/>
              <a:gdLst/>
              <a:ahLst/>
              <a:rect l="l" t="t" r="r" b="b"/>
              <a:pathLst>
                <a:path w="439419" h="439420">
                  <a:moveTo>
                    <a:pt x="219456" y="0"/>
                  </a:moveTo>
                  <a:lnTo>
                    <a:pt x="175459" y="4429"/>
                  </a:lnTo>
                  <a:lnTo>
                    <a:pt x="134373" y="17145"/>
                  </a:lnTo>
                  <a:lnTo>
                    <a:pt x="97110" y="37290"/>
                  </a:lnTo>
                  <a:lnTo>
                    <a:pt x="64579" y="64008"/>
                  </a:lnTo>
                  <a:lnTo>
                    <a:pt x="37692" y="96440"/>
                  </a:lnTo>
                  <a:lnTo>
                    <a:pt x="17359" y="133731"/>
                  </a:lnTo>
                  <a:lnTo>
                    <a:pt x="4491" y="175021"/>
                  </a:lnTo>
                  <a:lnTo>
                    <a:pt x="0" y="219456"/>
                  </a:lnTo>
                  <a:lnTo>
                    <a:pt x="5838" y="269521"/>
                  </a:lnTo>
                  <a:lnTo>
                    <a:pt x="22446" y="315614"/>
                  </a:lnTo>
                  <a:lnTo>
                    <a:pt x="48465" y="356376"/>
                  </a:lnTo>
                  <a:lnTo>
                    <a:pt x="82535" y="390446"/>
                  </a:lnTo>
                  <a:lnTo>
                    <a:pt x="123297" y="416465"/>
                  </a:lnTo>
                  <a:lnTo>
                    <a:pt x="169390" y="433073"/>
                  </a:lnTo>
                  <a:lnTo>
                    <a:pt x="219456" y="438912"/>
                  </a:lnTo>
                  <a:lnTo>
                    <a:pt x="269521" y="433073"/>
                  </a:lnTo>
                  <a:lnTo>
                    <a:pt x="315614" y="416465"/>
                  </a:lnTo>
                  <a:lnTo>
                    <a:pt x="356376" y="390446"/>
                  </a:lnTo>
                  <a:lnTo>
                    <a:pt x="390446" y="356376"/>
                  </a:lnTo>
                  <a:lnTo>
                    <a:pt x="416465" y="315614"/>
                  </a:lnTo>
                  <a:lnTo>
                    <a:pt x="433073" y="269521"/>
                  </a:lnTo>
                  <a:lnTo>
                    <a:pt x="438912" y="219456"/>
                  </a:lnTo>
                  <a:lnTo>
                    <a:pt x="434420" y="175021"/>
                  </a:lnTo>
                  <a:lnTo>
                    <a:pt x="421552" y="133731"/>
                  </a:lnTo>
                  <a:lnTo>
                    <a:pt x="401219" y="96440"/>
                  </a:lnTo>
                  <a:lnTo>
                    <a:pt x="374332" y="64007"/>
                  </a:lnTo>
                  <a:lnTo>
                    <a:pt x="341801" y="37290"/>
                  </a:lnTo>
                  <a:lnTo>
                    <a:pt x="304538" y="17144"/>
                  </a:lnTo>
                  <a:lnTo>
                    <a:pt x="263452" y="4429"/>
                  </a:lnTo>
                  <a:lnTo>
                    <a:pt x="219456" y="0"/>
                  </a:lnTo>
                </a:path>
              </a:pathLst>
            </a:custGeom>
            <a:noFill/>
            <a:ln w="28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2" name="CustomShape 108"/>
            <p:cNvSpPr/>
            <p:nvPr/>
          </p:nvSpPr>
          <p:spPr>
            <a:xfrm>
              <a:off x="9162360" y="6948000"/>
              <a:ext cx="439200" cy="367200"/>
            </a:xfrm>
            <a:custGeom>
              <a:avLst/>
              <a:gdLst/>
              <a:ahLst/>
              <a:rect l="l" t="t" r="r" b="b"/>
              <a:pathLst>
                <a:path w="439420" h="367665">
                  <a:moveTo>
                    <a:pt x="438912" y="367283"/>
                  </a:moveTo>
                  <a:lnTo>
                    <a:pt x="0" y="367283"/>
                  </a:lnTo>
                  <a:lnTo>
                    <a:pt x="0" y="0"/>
                  </a:lnTo>
                  <a:lnTo>
                    <a:pt x="438912" y="0"/>
                  </a:lnTo>
                  <a:lnTo>
                    <a:pt x="438912" y="3672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93" name="CustomShape 109"/>
          <p:cNvSpPr/>
          <p:nvPr/>
        </p:nvSpPr>
        <p:spPr>
          <a:xfrm>
            <a:off x="9242640" y="697608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31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TextShape 1"/>
          <p:cNvSpPr txBox="1"/>
          <p:nvPr/>
        </p:nvSpPr>
        <p:spPr>
          <a:xfrm>
            <a:off x="598320" y="387360"/>
            <a:ext cx="8824320" cy="3029400"/>
          </a:xfrm>
          <a:prstGeom prst="rect">
            <a:avLst/>
          </a:prstGeom>
          <a:noFill/>
          <a:ln>
            <a:noFill/>
          </a:ln>
        </p:spPr>
        <p:txBody>
          <a:bodyPr lIns="0" rIns="0" tIns="11520" bIns="0">
            <a:noAutofit/>
          </a:bodyPr>
          <a:p>
            <a:pPr marL="2383920" indent="-2145960">
              <a:lnSpc>
                <a:spcPct val="100000"/>
              </a:lnSpc>
              <a:spcBef>
                <a:spcPts val="9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Creating</a:t>
            </a:r>
            <a:r>
              <a:rPr b="0" lang="en-US" sz="3600" spc="-3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3600" spc="-3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Government’s</a:t>
            </a:r>
            <a:r>
              <a:rPr b="0" lang="en-US" sz="3600" spc="-3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Backdoor</a:t>
            </a:r>
            <a:r>
              <a:rPr b="0" lang="en-US" sz="3600" spc="-3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21" strike="noStrike">
                <a:solidFill>
                  <a:srgbClr val="000000"/>
                </a:solidFill>
                <a:latin typeface="Arial"/>
              </a:rPr>
              <a:t>into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our</a:t>
            </a:r>
            <a:r>
              <a:rPr b="0" lang="en-US" sz="36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Voting </a:t>
            </a:r>
            <a:r>
              <a:rPr b="0" lang="en-US" sz="3600" spc="-12" strike="noStrike">
                <a:solidFill>
                  <a:srgbClr val="000000"/>
                </a:solidFill>
                <a:latin typeface="Arial"/>
              </a:rPr>
              <a:t>Precincts</a:t>
            </a:r>
            <a:br/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It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appears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that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LTE Public</a:t>
            </a:r>
            <a:r>
              <a:rPr b="1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Safety</a:t>
            </a:r>
            <a:r>
              <a:rPr b="1" lang="en-US" sz="1800" spc="-3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carriers,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via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preemption,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are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most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likely</a:t>
            </a:r>
            <a:r>
              <a:rPr b="0" lang="en-US" sz="1800" spc="-4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method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for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Bad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Actors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reaching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Precincts.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However,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some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cases</a:t>
            </a:r>
            <a:r>
              <a:rPr b="0" lang="en-US" sz="1800" spc="9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may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use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licensed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Public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Safety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Band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(Band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14) of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AT&amp;T/FirstNet.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Confirmation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of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this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is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difficult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because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of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critical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infrastructure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status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and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non-disclosure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agreement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FirstNet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has</a:t>
            </a:r>
            <a:r>
              <a:rPr b="0" lang="en-US" sz="1800" spc="9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with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DOC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(i.e.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Cybersecurity</a:t>
            </a:r>
            <a:r>
              <a:rPr b="0" lang="en-US" sz="1800" spc="-4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Information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‘Sharing’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Act,</a:t>
            </a:r>
            <a:r>
              <a:rPr b="0" lang="en-US" sz="1800" spc="4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(CISA) 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2015).</a:t>
            </a:r>
            <a:endParaRPr b="0" lang="en-US" sz="1800" spc="-1" strike="noStrike">
              <a:latin typeface="Calibri"/>
            </a:endParaRPr>
          </a:p>
        </p:txBody>
      </p:sp>
      <p:sp>
        <p:nvSpPr>
          <p:cNvPr id="695" name="TextShape 2"/>
          <p:cNvSpPr txBox="1"/>
          <p:nvPr/>
        </p:nvSpPr>
        <p:spPr>
          <a:xfrm>
            <a:off x="598320" y="3130920"/>
            <a:ext cx="8924400" cy="443016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>
            <a:noAutofit/>
          </a:bodyPr>
          <a:p>
            <a:pPr marL="12600" indent="316800">
              <a:lnSpc>
                <a:spcPct val="100000"/>
              </a:lnSpc>
              <a:spcBef>
                <a:spcPts val="99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environment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for the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Government’s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intrusion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is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partially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determined by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IT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people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when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they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configure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router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at</a:t>
            </a:r>
            <a:r>
              <a:rPr b="0" lang="en-US" sz="1800" spc="9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Vote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Center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or</a:t>
            </a:r>
            <a:r>
              <a:rPr b="0" lang="en-US" sz="1800" spc="9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Precinct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for a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Private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Wi-Fi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Network.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IT</a:t>
            </a:r>
            <a:r>
              <a:rPr b="0" lang="en-US" sz="1800" spc="4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manager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sets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up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Private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Network</a:t>
            </a:r>
            <a:r>
              <a:rPr b="0" lang="en-US" sz="1800" spc="9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with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Wi-Fi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Protected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Access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2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(WPA2)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and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Firewall.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router can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also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be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set</a:t>
            </a:r>
            <a:r>
              <a:rPr b="0" lang="en-US" sz="1800" spc="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to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randomize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MAC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Address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to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keep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network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from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being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identified.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randomization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can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be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shared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if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necessary</a:t>
            </a:r>
            <a:r>
              <a:rPr b="0" lang="en-US" sz="1800" spc="4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with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"trusted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people".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router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provides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secure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(i.e.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private) two-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way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connection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between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Local Election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Equipment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(Tabulator,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BMD,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e-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Pollbook)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to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the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LTE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(e.g.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5G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or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Band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14)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Network.</a:t>
            </a:r>
            <a:endParaRPr b="0" lang="en-US" sz="1800" spc="-1" strike="noStrike">
              <a:latin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tabLst>
                <a:tab algn="l" pos="0"/>
              </a:tabLst>
            </a:pPr>
            <a:endParaRPr b="0" lang="en-US" sz="1800" spc="-1" strike="noStrike">
              <a:latin typeface="Calibri"/>
            </a:endParaRPr>
          </a:p>
          <a:p>
            <a:pPr marL="12600" indent="318240">
              <a:lnSpc>
                <a:spcPct val="100000"/>
              </a:lnSpc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With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this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two-way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connection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established,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LTE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Network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(e.g.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FirstNet)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can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monitor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real-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time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vote counts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so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they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can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compute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number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of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fraudulent Mail-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In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ballots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that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they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need.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Precinct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(and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County)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results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can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be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remotely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changed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by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52" strike="noStrike">
                <a:solidFill>
                  <a:srgbClr val="000000"/>
                </a:solidFill>
                <a:latin typeface="Arial"/>
              </a:rPr>
              <a:t>a 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Man-In-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The-Middle</a:t>
            </a:r>
            <a:r>
              <a:rPr b="0" lang="en-US" sz="1800" spc="-3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operating on</a:t>
            </a:r>
            <a:r>
              <a:rPr b="0" lang="en-US" sz="18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LTE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Network.</a:t>
            </a:r>
            <a:r>
              <a:rPr b="0" lang="en-US" sz="1800" spc="47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election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results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can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be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entirely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fabricated</a:t>
            </a:r>
            <a:r>
              <a:rPr b="0" lang="en-US" sz="1800" spc="-7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with</a:t>
            </a:r>
            <a:r>
              <a:rPr b="0" lang="en-US" sz="1800" spc="-4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this</a:t>
            </a: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clandestine</a:t>
            </a:r>
            <a:r>
              <a:rPr b="0" lang="en-US" sz="1800" spc="-2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configuration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and</a:t>
            </a:r>
            <a:r>
              <a:rPr b="0" lang="en-US" sz="1800" spc="-3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nobody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would</a:t>
            </a:r>
            <a:r>
              <a:rPr b="0" lang="en-US" sz="1800" spc="-3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2" strike="noStrike">
                <a:solidFill>
                  <a:srgbClr val="000000"/>
                </a:solidFill>
                <a:latin typeface="Arial"/>
              </a:rPr>
              <a:t>know.</a:t>
            </a:r>
            <a:endParaRPr b="0" lang="en-US" sz="1800" spc="-1" strike="noStrike">
              <a:latin typeface="Calibri"/>
            </a:endParaRPr>
          </a:p>
          <a:p>
            <a:pPr marL="8656200" indent="318240">
              <a:lnSpc>
                <a:spcPct val="100000"/>
              </a:lnSpc>
              <a:tabLst>
                <a:tab algn="l" pos="0"/>
              </a:tabLst>
            </a:pPr>
            <a:r>
              <a:rPr b="0" lang="en-US" sz="1800" spc="-26" strike="noStrike">
                <a:solidFill>
                  <a:srgbClr val="000000"/>
                </a:solidFill>
                <a:latin typeface="Arial"/>
              </a:rPr>
              <a:t>32</a:t>
            </a:r>
            <a:endParaRPr b="0" lang="en-US" sz="1800" spc="-1" strike="noStrike"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TextShape 1"/>
          <p:cNvSpPr txBox="1"/>
          <p:nvPr/>
        </p:nvSpPr>
        <p:spPr>
          <a:xfrm>
            <a:off x="636480" y="594360"/>
            <a:ext cx="8677080" cy="1311120"/>
          </a:xfrm>
          <a:prstGeom prst="rect">
            <a:avLst/>
          </a:prstGeom>
          <a:noFill/>
          <a:ln>
            <a:noFill/>
          </a:ln>
        </p:spPr>
        <p:txBody>
          <a:bodyPr lIns="0" rIns="0" tIns="13320" bIns="0">
            <a:no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Justifying</a:t>
            </a:r>
            <a:r>
              <a:rPr b="0" lang="en-US" sz="36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Government</a:t>
            </a:r>
            <a:r>
              <a:rPr b="0" lang="en-US" sz="3600" spc="-12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Control</a:t>
            </a:r>
            <a:r>
              <a:rPr b="0" lang="en-US" sz="3600" spc="-15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of</a:t>
            </a:r>
            <a:r>
              <a:rPr b="0" lang="en-US" sz="3600" spc="-12" strike="noStrike">
                <a:solidFill>
                  <a:srgbClr val="000000"/>
                </a:solidFill>
                <a:latin typeface="Arial"/>
              </a:rPr>
              <a:t> Elections</a:t>
            </a:r>
            <a:endParaRPr b="0" lang="en-US" sz="3600" spc="-1" strike="noStrike">
              <a:latin typeface="Calibri"/>
            </a:endParaRPr>
          </a:p>
        </p:txBody>
      </p:sp>
      <p:sp>
        <p:nvSpPr>
          <p:cNvPr id="697" name="CustomShape 2"/>
          <p:cNvSpPr/>
          <p:nvPr/>
        </p:nvSpPr>
        <p:spPr>
          <a:xfrm>
            <a:off x="820800" y="1327680"/>
            <a:ext cx="8700480" cy="591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2800" spc="-1" strike="noStrike">
                <a:latin typeface="Arial"/>
              </a:rPr>
              <a:t>A</a:t>
            </a:r>
            <a:r>
              <a:rPr b="0" lang="en-US" sz="2800" spc="-26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HOW</a:t>
            </a:r>
            <a:r>
              <a:rPr b="0" lang="en-US" sz="2800" spc="4" strike="noStrike">
                <a:latin typeface="Arial"/>
              </a:rPr>
              <a:t> </a:t>
            </a:r>
            <a:r>
              <a:rPr b="0" lang="en-US" sz="2800" spc="-1" strike="noStrike">
                <a:latin typeface="Arial"/>
              </a:rPr>
              <a:t>TO</a:t>
            </a:r>
            <a:r>
              <a:rPr b="0" lang="en-US" sz="2800" spc="-15" strike="noStrike">
                <a:latin typeface="Arial"/>
              </a:rPr>
              <a:t> </a:t>
            </a:r>
            <a:r>
              <a:rPr b="0" lang="en-US" sz="2800" spc="-12" strike="noStrike">
                <a:latin typeface="Arial"/>
              </a:rPr>
              <a:t>PROCEDURE:</a:t>
            </a:r>
            <a:endParaRPr b="0" lang="en-US" sz="2800" spc="-1" strike="noStrike">
              <a:latin typeface="Arial"/>
            </a:endParaRPr>
          </a:p>
          <a:p>
            <a:pPr marL="756360" indent="-286560">
              <a:lnSpc>
                <a:spcPct val="79000"/>
              </a:lnSpc>
              <a:spcBef>
                <a:spcPts val="584"/>
              </a:spcBef>
              <a:buClr>
                <a:srgbClr val="000000"/>
              </a:buClr>
              <a:buFont typeface="Symbol" charset="2"/>
              <a:buChar char=""/>
              <a:tabLst>
                <a:tab algn="l" pos="756360"/>
              </a:tabLst>
            </a:pPr>
            <a:r>
              <a:rPr b="0" lang="en-US" sz="2400" spc="-1" strike="noStrike">
                <a:latin typeface="Arial"/>
              </a:rPr>
              <a:t>You</a:t>
            </a:r>
            <a:r>
              <a:rPr b="0" lang="en-US" sz="2400" spc="-3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create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a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complex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web</a:t>
            </a:r>
            <a:r>
              <a:rPr b="0" lang="en-US" sz="2400" spc="18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of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Government</a:t>
            </a:r>
            <a:r>
              <a:rPr b="0" lang="en-US" sz="2400" spc="-12" strike="noStrike">
                <a:latin typeface="Arial"/>
              </a:rPr>
              <a:t> agencies, </a:t>
            </a:r>
            <a:r>
              <a:rPr b="0" lang="en-US" sz="2400" spc="-1" strike="noStrike">
                <a:latin typeface="Arial"/>
              </a:rPr>
              <a:t>Councils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and</a:t>
            </a:r>
            <a:r>
              <a:rPr b="0" lang="en-US" sz="2400" spc="-7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Private</a:t>
            </a:r>
            <a:r>
              <a:rPr b="0" lang="en-US" sz="2400" spc="-7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Sector</a:t>
            </a:r>
            <a:r>
              <a:rPr b="0" lang="en-US" sz="2400" spc="9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Companies,</a:t>
            </a:r>
            <a:r>
              <a:rPr b="0" lang="en-US" sz="2400" spc="-7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NGOs:</a:t>
            </a:r>
            <a:r>
              <a:rPr b="0" lang="en-US" sz="2400" spc="-7" strike="noStrike">
                <a:latin typeface="Arial"/>
              </a:rPr>
              <a:t> </a:t>
            </a:r>
            <a:r>
              <a:rPr b="0" lang="en-US" sz="2400" spc="-26" strike="noStrike">
                <a:latin typeface="Arial"/>
              </a:rPr>
              <a:t>EI- </a:t>
            </a:r>
            <a:r>
              <a:rPr b="0" lang="en-US" sz="2400" spc="-1" strike="noStrike">
                <a:latin typeface="Arial"/>
              </a:rPr>
              <a:t>ISAC,</a:t>
            </a:r>
            <a:r>
              <a:rPr b="0" lang="en-US" sz="2400" spc="-35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FirstNet</a:t>
            </a:r>
            <a:r>
              <a:rPr b="0" lang="en-US" sz="2400" spc="-12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Authority,</a:t>
            </a:r>
            <a:r>
              <a:rPr b="0" lang="en-US" sz="2400" spc="-26" strike="noStrike">
                <a:latin typeface="Arial"/>
              </a:rPr>
              <a:t> </a:t>
            </a:r>
            <a:r>
              <a:rPr b="0" lang="en-US" sz="2400" spc="-1" strike="noStrike">
                <a:latin typeface="Arial"/>
              </a:rPr>
              <a:t>CISA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*,</a:t>
            </a:r>
            <a:r>
              <a:rPr b="0" lang="en-US" sz="2400" spc="-41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CIS*,</a:t>
            </a:r>
            <a:r>
              <a:rPr b="0" lang="en-US" sz="2400" spc="-21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EISCC*,</a:t>
            </a:r>
            <a:r>
              <a:rPr b="0" lang="en-US" sz="2400" spc="-21" strike="noStrike">
                <a:solidFill>
                  <a:srgbClr val="ff0000"/>
                </a:solidFill>
                <a:latin typeface="Arial"/>
              </a:rPr>
              <a:t> DHS,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Telecoms</a:t>
            </a:r>
            <a:r>
              <a:rPr b="0" lang="en-US" sz="2400" spc="-12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(AT&amp;T,</a:t>
            </a:r>
            <a:r>
              <a:rPr b="0" lang="en-US" sz="2400" spc="-12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Verizon,..),</a:t>
            </a:r>
            <a:r>
              <a:rPr b="0" lang="en-US" sz="2400" spc="-12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Police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2" strike="noStrike">
                <a:solidFill>
                  <a:srgbClr val="ff0000"/>
                </a:solidFill>
                <a:latin typeface="Arial"/>
              </a:rPr>
              <a:t>Agencies….</a:t>
            </a:r>
            <a:endParaRPr b="0" lang="en-US" sz="2400" spc="-1" strike="noStrike">
              <a:latin typeface="Arial"/>
            </a:endParaRPr>
          </a:p>
          <a:p>
            <a:pPr marL="756360" indent="-286560">
              <a:lnSpc>
                <a:spcPct val="8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  <a:tabLst>
                <a:tab algn="l" pos="756360"/>
              </a:tabLst>
            </a:pP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You</a:t>
            </a:r>
            <a:r>
              <a:rPr b="0" lang="en-US" sz="2400" spc="-26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institutionalize</a:t>
            </a:r>
            <a:r>
              <a:rPr b="0" lang="en-US" sz="2400" spc="-1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the sharing</a:t>
            </a:r>
            <a:r>
              <a:rPr b="0" lang="en-US" sz="2400" spc="-1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of</a:t>
            </a:r>
            <a:r>
              <a:rPr b="0" lang="en-US" sz="2400" spc="29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Election</a:t>
            </a:r>
            <a:r>
              <a:rPr b="0" lang="en-US" sz="2400" spc="-1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2" strike="noStrike">
                <a:solidFill>
                  <a:srgbClr val="ff0000"/>
                </a:solidFill>
                <a:latin typeface="Arial"/>
              </a:rPr>
              <a:t>Information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over</a:t>
            </a:r>
            <a:r>
              <a:rPr b="0" lang="en-US" sz="2400" spc="9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the</a:t>
            </a:r>
            <a:r>
              <a:rPr b="0" lang="en-US" sz="2400" spc="-21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Internet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by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placing</a:t>
            </a:r>
            <a:r>
              <a:rPr b="0" lang="en-US" sz="2400" spc="-1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that</a:t>
            </a:r>
            <a:r>
              <a:rPr b="0" lang="en-US" sz="2400" spc="24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in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the</a:t>
            </a:r>
            <a:r>
              <a:rPr b="0" lang="en-US" sz="2400" spc="-21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Public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Charters</a:t>
            </a:r>
            <a:r>
              <a:rPr b="0" lang="en-US" sz="2400" spc="-21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26" strike="noStrike">
                <a:solidFill>
                  <a:srgbClr val="ff0000"/>
                </a:solidFill>
                <a:latin typeface="Arial"/>
              </a:rPr>
              <a:t>of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those</a:t>
            </a:r>
            <a:r>
              <a:rPr b="0" lang="en-US" sz="2400" spc="-1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2" strike="noStrike">
                <a:solidFill>
                  <a:srgbClr val="ff0000"/>
                </a:solidFill>
                <a:latin typeface="Arial"/>
              </a:rPr>
              <a:t>Agencies*</a:t>
            </a:r>
            <a:endParaRPr b="0" lang="en-US" sz="2400" spc="-1" strike="noStrike">
              <a:latin typeface="Arial"/>
            </a:endParaRPr>
          </a:p>
          <a:p>
            <a:pPr marL="756360" indent="-286560">
              <a:lnSpc>
                <a:spcPct val="80000"/>
              </a:lnSpc>
              <a:spcBef>
                <a:spcPts val="564"/>
              </a:spcBef>
              <a:buClr>
                <a:srgbClr val="000000"/>
              </a:buClr>
              <a:buFont typeface="Symbol" charset="2"/>
              <a:buChar char=""/>
              <a:tabLst>
                <a:tab algn="l" pos="756360"/>
              </a:tabLst>
            </a:pP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You</a:t>
            </a:r>
            <a:r>
              <a:rPr b="0" lang="en-US" sz="2400" spc="-3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get</a:t>
            </a:r>
            <a:r>
              <a:rPr b="0" lang="en-US" sz="2400" spc="24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the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media</a:t>
            </a:r>
            <a:r>
              <a:rPr b="0" lang="en-US" sz="2400" spc="-12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and</a:t>
            </a:r>
            <a:r>
              <a:rPr b="0" lang="en-US" sz="2400" spc="9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their</a:t>
            </a:r>
            <a:r>
              <a:rPr b="0" lang="en-US" sz="2400" spc="4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Censorship</a:t>
            </a:r>
            <a:r>
              <a:rPr b="0" lang="en-US" sz="2400" spc="-21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allies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to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2" strike="noStrike">
                <a:solidFill>
                  <a:srgbClr val="ff0000"/>
                </a:solidFill>
                <a:latin typeface="Arial"/>
              </a:rPr>
              <a:t>gaslight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the</a:t>
            </a:r>
            <a:r>
              <a:rPr b="0" lang="en-US" sz="2400" spc="-32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Public</a:t>
            </a:r>
            <a:r>
              <a:rPr b="0" lang="en-US" sz="2400" spc="-26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that</a:t>
            </a:r>
            <a:r>
              <a:rPr b="0" lang="en-US" sz="2400" spc="24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your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Ornamental</a:t>
            </a:r>
            <a:r>
              <a:rPr b="0" lang="en-US" sz="2400" spc="-26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Elections are</a:t>
            </a:r>
            <a:r>
              <a:rPr b="0" lang="en-US" sz="2400" spc="-1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26" strike="noStrike">
                <a:solidFill>
                  <a:srgbClr val="ff0000"/>
                </a:solidFill>
                <a:latin typeface="Arial"/>
              </a:rPr>
              <a:t>not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connected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to</a:t>
            </a:r>
            <a:r>
              <a:rPr b="0" lang="en-US" sz="2400" spc="-1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the </a:t>
            </a:r>
            <a:r>
              <a:rPr b="0" lang="en-US" sz="2400" spc="-12" strike="noStrike">
                <a:solidFill>
                  <a:srgbClr val="ff0000"/>
                </a:solidFill>
                <a:latin typeface="Arial"/>
              </a:rPr>
              <a:t>Internet</a:t>
            </a:r>
            <a:endParaRPr b="0" lang="en-US" sz="2400" spc="-1" strike="noStrike">
              <a:latin typeface="Arial"/>
            </a:endParaRPr>
          </a:p>
          <a:p>
            <a:pPr marL="756360" indent="-286560">
              <a:lnSpc>
                <a:spcPts val="2299"/>
              </a:lnSpc>
              <a:spcBef>
                <a:spcPts val="550"/>
              </a:spcBef>
              <a:buClr>
                <a:srgbClr val="000000"/>
              </a:buClr>
              <a:buFont typeface="Symbol" charset="2"/>
              <a:buChar char=""/>
              <a:tabLst>
                <a:tab algn="l" pos="756360"/>
              </a:tabLst>
            </a:pP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You</a:t>
            </a:r>
            <a:r>
              <a:rPr b="0" lang="en-US" sz="2400" spc="-3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constantly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promote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fear</a:t>
            </a:r>
            <a:r>
              <a:rPr b="0" lang="en-US" sz="2400" spc="9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of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impending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2" strike="noStrike">
                <a:solidFill>
                  <a:srgbClr val="ff0000"/>
                </a:solidFill>
                <a:latin typeface="Arial"/>
              </a:rPr>
              <a:t>Election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Doom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cementing</a:t>
            </a:r>
            <a:r>
              <a:rPr b="0" lang="en-US" sz="2400" spc="-1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Elections as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an Emergency</a:t>
            </a:r>
            <a:r>
              <a:rPr b="0" lang="en-US" sz="2400" spc="4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Issue </a:t>
            </a:r>
            <a:r>
              <a:rPr b="0" lang="en-US" sz="2400" spc="-26" strike="noStrike">
                <a:solidFill>
                  <a:srgbClr val="ff0000"/>
                </a:solidFill>
                <a:latin typeface="Arial"/>
              </a:rPr>
              <a:t>in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the</a:t>
            </a:r>
            <a:r>
              <a:rPr b="0" lang="en-US" sz="2400" spc="-26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Public’s</a:t>
            </a:r>
            <a:r>
              <a:rPr b="0" lang="en-US" sz="2400" spc="4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view,</a:t>
            </a:r>
            <a:r>
              <a:rPr b="0" lang="en-US" sz="2400" spc="4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requiring First</a:t>
            </a:r>
            <a:r>
              <a:rPr b="0" lang="en-US" sz="2400" spc="-1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Responder</a:t>
            </a:r>
            <a:r>
              <a:rPr b="0" lang="en-US" sz="2400" spc="18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2" strike="noStrike">
                <a:solidFill>
                  <a:srgbClr val="ff0000"/>
                </a:solidFill>
                <a:latin typeface="Arial"/>
              </a:rPr>
              <a:t>intervention</a:t>
            </a:r>
            <a:endParaRPr b="0" lang="en-US" sz="2400" spc="-1" strike="noStrike">
              <a:latin typeface="Arial"/>
            </a:endParaRPr>
          </a:p>
          <a:p>
            <a:pPr marL="756360" indent="-286560">
              <a:lnSpc>
                <a:spcPct val="80000"/>
              </a:lnSpc>
              <a:spcBef>
                <a:spcPts val="590"/>
              </a:spcBef>
              <a:buClr>
                <a:srgbClr val="000000"/>
              </a:buClr>
              <a:buFont typeface="Symbol" charset="2"/>
              <a:buChar char=""/>
              <a:tabLst>
                <a:tab algn="l" pos="756360"/>
              </a:tabLst>
            </a:pP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Your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Public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Safety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predicate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becomes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a</a:t>
            </a:r>
            <a:r>
              <a:rPr b="0" lang="en-US" sz="2400" spc="-7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self-</a:t>
            </a:r>
            <a:r>
              <a:rPr b="0" lang="en-US" sz="2400" spc="-12" strike="noStrike">
                <a:solidFill>
                  <a:srgbClr val="ff0000"/>
                </a:solidFill>
                <a:latin typeface="Arial"/>
              </a:rPr>
              <a:t>fulfilling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prophecy when</a:t>
            </a:r>
            <a:r>
              <a:rPr b="0" lang="en-US" sz="2400" spc="4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the</a:t>
            </a:r>
            <a:r>
              <a:rPr b="0" lang="en-US" sz="2400" spc="-1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Public</a:t>
            </a:r>
            <a:r>
              <a:rPr b="0" lang="en-US" sz="2400" spc="-26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finally</a:t>
            </a:r>
            <a:r>
              <a:rPr b="0" lang="en-US" sz="2400" spc="-1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figures out</a:t>
            </a:r>
            <a:r>
              <a:rPr b="0" lang="en-US" sz="2400" spc="12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that</a:t>
            </a:r>
            <a:r>
              <a:rPr b="0" lang="en-US" sz="2400" spc="4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26" strike="noStrike">
                <a:solidFill>
                  <a:srgbClr val="ff0000"/>
                </a:solidFill>
                <a:latin typeface="Arial"/>
              </a:rPr>
              <a:t>the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Government has</a:t>
            </a:r>
            <a:r>
              <a:rPr b="0" lang="en-US" sz="2400" spc="-1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complete</a:t>
            </a:r>
            <a:r>
              <a:rPr b="0" lang="en-US" sz="2400" spc="-1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control</a:t>
            </a:r>
            <a:r>
              <a:rPr b="0" lang="en-US" sz="2400" spc="-21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of</a:t>
            </a:r>
            <a:r>
              <a:rPr b="0" lang="en-US" sz="2400" spc="12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rgbClr val="ff0000"/>
                </a:solidFill>
                <a:latin typeface="Arial"/>
              </a:rPr>
              <a:t>their</a:t>
            </a:r>
            <a:r>
              <a:rPr b="0" lang="en-US" sz="2400" spc="-15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400" spc="-12" strike="noStrike">
                <a:solidFill>
                  <a:srgbClr val="ff0000"/>
                </a:solidFill>
                <a:latin typeface="Arial"/>
              </a:rPr>
              <a:t>Elections</a:t>
            </a:r>
            <a:endParaRPr b="0" lang="en-US" sz="2400" spc="-1" strike="noStrike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429"/>
              </a:spcBef>
              <a:tabLst>
                <a:tab algn="l" pos="756360"/>
              </a:tabLst>
            </a:pPr>
            <a:r>
              <a:rPr b="0" lang="en-US" sz="1800" spc="-26" strike="noStrike">
                <a:solidFill>
                  <a:srgbClr val="ff0000"/>
                </a:solidFill>
                <a:latin typeface="Arial"/>
              </a:rPr>
              <a:t>33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TextShape 1"/>
          <p:cNvSpPr txBox="1"/>
          <p:nvPr/>
        </p:nvSpPr>
        <p:spPr>
          <a:xfrm>
            <a:off x="3481920" y="378360"/>
            <a:ext cx="3093840" cy="1311840"/>
          </a:xfrm>
          <a:prstGeom prst="rect">
            <a:avLst/>
          </a:prstGeom>
          <a:noFill/>
          <a:ln>
            <a:noFill/>
          </a:ln>
        </p:spPr>
        <p:txBody>
          <a:bodyPr lIns="0" rIns="0" tIns="14040" bIns="0">
            <a:noAutofit/>
          </a:bodyPr>
          <a:p>
            <a:pPr marL="12600">
              <a:lnSpc>
                <a:spcPct val="100000"/>
              </a:lnSpc>
              <a:spcBef>
                <a:spcPts val="111"/>
              </a:spcBef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FirstNet</a:t>
            </a:r>
            <a:r>
              <a:rPr b="0" lang="en-US" sz="3200" spc="-60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2" strike="noStrike">
                <a:solidFill>
                  <a:srgbClr val="000000"/>
                </a:solidFill>
                <a:latin typeface="Arial"/>
              </a:rPr>
              <a:t>Timeline</a:t>
            </a:r>
            <a:endParaRPr b="0" lang="en-US" sz="3200" spc="-1" strike="noStrike">
              <a:latin typeface="Calibri"/>
            </a:endParaRPr>
          </a:p>
        </p:txBody>
      </p:sp>
      <p:sp>
        <p:nvSpPr>
          <p:cNvPr id="699" name="CustomShape 2"/>
          <p:cNvSpPr/>
          <p:nvPr/>
        </p:nvSpPr>
        <p:spPr>
          <a:xfrm>
            <a:off x="708120" y="818280"/>
            <a:ext cx="5358240" cy="73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>
            <a:spAutoFit/>
          </a:bodyPr>
          <a:p>
            <a:pPr marL="12600">
              <a:lnSpc>
                <a:spcPct val="115000"/>
              </a:lnSpc>
              <a:spcBef>
                <a:spcPts val="96"/>
              </a:spcBef>
            </a:pPr>
            <a:r>
              <a:rPr b="0" lang="en-US" sz="1800" spc="-1" strike="noStrike" baseline="-4000">
                <a:latin typeface="Arial"/>
              </a:rPr>
              <a:t>2000</a:t>
            </a:r>
            <a:r>
              <a:rPr b="0" lang="en-US" sz="1800" spc="231" strike="noStrike" baseline="-4000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Center</a:t>
            </a:r>
            <a:r>
              <a:rPr b="1" lang="en-US" sz="1200" spc="12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For</a:t>
            </a:r>
            <a:r>
              <a:rPr b="1" lang="en-US" sz="1200" spc="18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Internet</a:t>
            </a:r>
            <a:r>
              <a:rPr b="1" lang="en-US" sz="1200" spc="38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Security</a:t>
            </a:r>
            <a:r>
              <a:rPr b="1" lang="en-US" sz="1200" spc="-12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(CIS)</a:t>
            </a:r>
            <a:r>
              <a:rPr b="1" lang="en-US" sz="1200" spc="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Private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Corporation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created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by</a:t>
            </a:r>
            <a:r>
              <a:rPr b="0" lang="en-US" sz="1200" spc="-12" strike="noStrike">
                <a:latin typeface="Arial"/>
              </a:rPr>
              <a:t> </a:t>
            </a:r>
            <a:r>
              <a:rPr b="0" lang="en-US" sz="1200" spc="-26" strike="noStrike">
                <a:latin typeface="Arial"/>
              </a:rPr>
              <a:t>DHS </a:t>
            </a:r>
            <a:r>
              <a:rPr b="0" lang="en-US" sz="1200" spc="-1" strike="noStrike">
                <a:latin typeface="Arial"/>
              </a:rPr>
              <a:t>2001</a:t>
            </a:r>
            <a:r>
              <a:rPr b="0" lang="en-US" sz="1200" spc="168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9/11</a:t>
            </a:r>
            <a:r>
              <a:rPr b="1" lang="en-US" sz="1200" spc="18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-Twin</a:t>
            </a:r>
            <a:r>
              <a:rPr b="1" lang="en-US" sz="1200" spc="29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Towers</a:t>
            </a:r>
            <a:r>
              <a:rPr b="1" lang="en-US" sz="1200" spc="24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&amp;</a:t>
            </a:r>
            <a:r>
              <a:rPr b="1" lang="en-US" sz="1200" spc="38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Patriot</a:t>
            </a:r>
            <a:r>
              <a:rPr b="1" lang="en-US" sz="1200" spc="29" strike="noStrike">
                <a:latin typeface="Arial"/>
              </a:rPr>
              <a:t> </a:t>
            </a:r>
            <a:r>
              <a:rPr b="1" lang="en-US" sz="1200" spc="-26" strike="noStrike">
                <a:latin typeface="Arial"/>
              </a:rPr>
              <a:t>Act</a:t>
            </a:r>
            <a:endParaRPr b="0" lang="en-US" sz="12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36"/>
              </a:spcBef>
            </a:pPr>
            <a:r>
              <a:rPr b="0" lang="en-US" sz="1200" spc="-1" strike="noStrike">
                <a:latin typeface="Arial"/>
              </a:rPr>
              <a:t>2002</a:t>
            </a:r>
            <a:r>
              <a:rPr b="0" lang="en-US" sz="1200" spc="14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HAVA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-11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States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w</a:t>
            </a:r>
            <a:r>
              <a:rPr b="0" lang="en-US" sz="1200" spc="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online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Voter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Registration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Data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Base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(VRDB)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00" name="CustomShape 3"/>
          <p:cNvSpPr/>
          <p:nvPr/>
        </p:nvSpPr>
        <p:spPr>
          <a:xfrm>
            <a:off x="708120" y="1429560"/>
            <a:ext cx="8732160" cy="993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>
            <a:spAutoFit/>
          </a:bodyPr>
          <a:p>
            <a:pPr marL="12600">
              <a:lnSpc>
                <a:spcPct val="110000"/>
              </a:lnSpc>
              <a:spcBef>
                <a:spcPts val="96"/>
              </a:spcBef>
            </a:pPr>
            <a:r>
              <a:rPr b="0" lang="en-US" sz="1200" spc="-1" strike="noStrike">
                <a:latin typeface="Arial"/>
              </a:rPr>
              <a:t>2003</a:t>
            </a:r>
            <a:r>
              <a:rPr b="0" lang="en-US" sz="1200" spc="148" strike="noStrike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Multi-State</a:t>
            </a:r>
            <a:r>
              <a:rPr b="0" lang="en-US" sz="1800" spc="12" strike="noStrike" baseline="4000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Information</a:t>
            </a:r>
            <a:r>
              <a:rPr b="0" lang="en-US" sz="1800" spc="12" strike="noStrike" baseline="4000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Sharing</a:t>
            </a:r>
            <a:r>
              <a:rPr b="0" lang="en-US" sz="1800" spc="12" strike="noStrike" baseline="4000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and</a:t>
            </a:r>
            <a:r>
              <a:rPr b="0" lang="en-US" sz="1800" spc="12" strike="noStrike" baseline="4000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Analysis</a:t>
            </a:r>
            <a:r>
              <a:rPr b="0" lang="en-US" sz="1800" spc="21" strike="noStrike" baseline="4000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Center</a:t>
            </a:r>
            <a:r>
              <a:rPr b="0" lang="en-US" sz="1800" spc="21" strike="noStrike" baseline="4000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(</a:t>
            </a:r>
            <a:r>
              <a:rPr b="1" lang="en-US" sz="1800" spc="-1" strike="noStrike" baseline="4000">
                <a:latin typeface="Arial"/>
              </a:rPr>
              <a:t>MS-ISAC</a:t>
            </a:r>
            <a:r>
              <a:rPr b="0" lang="en-US" sz="1800" spc="-1" strike="noStrike" baseline="4000">
                <a:latin typeface="Arial"/>
              </a:rPr>
              <a:t>)</a:t>
            </a:r>
            <a:r>
              <a:rPr b="0" lang="en-US" sz="1800" spc="21" strike="noStrike" baseline="4000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joins</a:t>
            </a:r>
            <a:r>
              <a:rPr b="0" lang="en-US" sz="1800" spc="43" strike="noStrike" baseline="4000">
                <a:latin typeface="Arial"/>
              </a:rPr>
              <a:t> </a:t>
            </a:r>
            <a:r>
              <a:rPr b="0" lang="en-US" sz="1800" spc="-38" strike="noStrike" baseline="4000">
                <a:latin typeface="Arial"/>
              </a:rPr>
              <a:t>CIS </a:t>
            </a:r>
            <a:r>
              <a:rPr b="0" lang="en-US" sz="1200" spc="-1" strike="noStrike">
                <a:latin typeface="Arial"/>
              </a:rPr>
              <a:t>2004</a:t>
            </a:r>
            <a:r>
              <a:rPr b="0" lang="en-US" sz="1200" spc="15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Bush-Kerry</a:t>
            </a:r>
            <a:r>
              <a:rPr b="0" lang="en-US" sz="1200" spc="-15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Ohio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Diebold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Election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21" strike="noStrike">
                <a:latin typeface="Arial"/>
              </a:rPr>
              <a:t>Fraud</a:t>
            </a:r>
            <a:endParaRPr b="0" lang="en-US" sz="1200" spc="-1" strike="noStrike">
              <a:latin typeface="Arial"/>
            </a:endParaRPr>
          </a:p>
          <a:p>
            <a:pPr marL="12600" indent="400680">
              <a:lnSpc>
                <a:spcPts val="1389"/>
              </a:lnSpc>
              <a:spcBef>
                <a:spcPts val="150"/>
              </a:spcBef>
              <a:tabLst>
                <a:tab algn="l" pos="0"/>
              </a:tabLst>
            </a:pPr>
            <a:r>
              <a:rPr b="0" lang="en-US" sz="1200" spc="-1" strike="noStrike">
                <a:latin typeface="Arial"/>
              </a:rPr>
              <a:t>Laptops</a:t>
            </a:r>
            <a:r>
              <a:rPr b="0" lang="en-US" sz="1200" spc="3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widely</a:t>
            </a:r>
            <a:r>
              <a:rPr b="0" lang="en-US" sz="1200" spc="-26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available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with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Wi-Fi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802.11g </a:t>
            </a:r>
            <a:r>
              <a:rPr b="0" lang="en-US" sz="1800" spc="-1" strike="noStrike" baseline="-4000">
                <a:latin typeface="Arial"/>
              </a:rPr>
              <a:t>2008</a:t>
            </a:r>
            <a:r>
              <a:rPr b="0" lang="en-US" sz="1800" spc="231" strike="noStrike" baseline="-4000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0bama's</a:t>
            </a:r>
            <a:r>
              <a:rPr b="1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First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21" strike="noStrike">
                <a:latin typeface="Arial"/>
              </a:rPr>
              <a:t>Term</a:t>
            </a:r>
            <a:endParaRPr b="0" lang="en-US" sz="1200" spc="-1" strike="noStrike">
              <a:latin typeface="Arial"/>
            </a:endParaRPr>
          </a:p>
          <a:p>
            <a:pPr marL="12600" indent="400680">
              <a:lnSpc>
                <a:spcPct val="100000"/>
              </a:lnSpc>
              <a:spcBef>
                <a:spcPts val="85"/>
              </a:spcBef>
              <a:tabLst>
                <a:tab algn="l" pos="0"/>
              </a:tabLst>
            </a:pPr>
            <a:r>
              <a:rPr b="0" lang="en-US" sz="1800" spc="-1" strike="noStrike" baseline="-4000">
                <a:latin typeface="Arial"/>
              </a:rPr>
              <a:t>2009</a:t>
            </a:r>
            <a:r>
              <a:rPr b="0" lang="en-US" sz="1800" spc="245" strike="noStrike" baseline="-4000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Feb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3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-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0bama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moves</a:t>
            </a:r>
            <a:r>
              <a:rPr b="0" lang="en-US" sz="1200" spc="24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HAMR</a:t>
            </a:r>
            <a:r>
              <a:rPr b="1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from</a:t>
            </a:r>
            <a:r>
              <a:rPr b="0" lang="en-US" sz="1200" spc="63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CIA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to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Fort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Montgomery</a:t>
            </a:r>
            <a:r>
              <a:rPr b="0" lang="en-US" sz="1200" spc="-21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&amp;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Begins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Domestic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Surveillance</a:t>
            </a:r>
            <a:endParaRPr b="0" lang="en-US" sz="1200" spc="-1" strike="noStrike">
              <a:latin typeface="Arial"/>
            </a:endParaRPr>
          </a:p>
          <a:p>
            <a:pPr marL="12600" indent="400680">
              <a:lnSpc>
                <a:spcPct val="103000"/>
              </a:lnSpc>
              <a:spcBef>
                <a:spcPts val="190"/>
              </a:spcBef>
              <a:tabLst>
                <a:tab algn="l" pos="0"/>
              </a:tabLst>
            </a:pPr>
            <a:r>
              <a:rPr b="0" lang="en-US" sz="1200" spc="-1" strike="noStrike">
                <a:latin typeface="Arial"/>
              </a:rPr>
              <a:t>2010</a:t>
            </a:r>
            <a:r>
              <a:rPr b="0" lang="en-US" sz="1200" spc="14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3G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LTE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Complete</a:t>
            </a:r>
            <a:r>
              <a:rPr b="0" lang="en-US" sz="1200" spc="497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2012</a:t>
            </a:r>
            <a:r>
              <a:rPr b="0" lang="en-US" sz="1200" spc="148" strike="noStrike">
                <a:latin typeface="Arial"/>
              </a:rPr>
              <a:t> </a:t>
            </a:r>
            <a:r>
              <a:rPr b="1" lang="en-US" sz="1800" spc="-1" strike="noStrike" baseline="4000">
                <a:latin typeface="Arial"/>
              </a:rPr>
              <a:t>0bama's</a:t>
            </a:r>
            <a:r>
              <a:rPr b="1" lang="en-US" sz="1800" spc="21" strike="noStrike" baseline="4000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Second</a:t>
            </a:r>
            <a:r>
              <a:rPr b="0" lang="en-US" sz="1800" spc="21" strike="noStrike" baseline="4000">
                <a:latin typeface="Arial"/>
              </a:rPr>
              <a:t> </a:t>
            </a:r>
            <a:r>
              <a:rPr b="0" lang="en-US" sz="1800" spc="-32" strike="noStrike" baseline="4000">
                <a:latin typeface="Arial"/>
              </a:rPr>
              <a:t>Term</a:t>
            </a:r>
            <a:endParaRPr b="0" lang="en-US" sz="1800" spc="-1" strike="noStrike">
              <a:latin typeface="Arial"/>
            </a:endParaRPr>
          </a:p>
          <a:p>
            <a:pPr marL="413280" indent="400680">
              <a:lnSpc>
                <a:spcPts val="1414"/>
              </a:lnSpc>
              <a:spcBef>
                <a:spcPts val="145"/>
              </a:spcBef>
              <a:tabLst>
                <a:tab algn="l" pos="0"/>
              </a:tabLst>
            </a:pPr>
            <a:r>
              <a:rPr b="0" lang="en-US" sz="1200" spc="-1" strike="noStrike">
                <a:latin typeface="Arial"/>
              </a:rPr>
              <a:t>Maxine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Waters: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"0bama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has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an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organization/database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that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no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one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has</a:t>
            </a:r>
            <a:r>
              <a:rPr b="0" lang="en-US" sz="1200" spc="3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ever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seen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before"</a:t>
            </a:r>
            <a:endParaRPr b="0" lang="en-US" sz="1200" spc="-1" strike="noStrike">
              <a:latin typeface="Arial"/>
            </a:endParaRPr>
          </a:p>
          <a:p>
            <a:pPr marL="413280" indent="400680">
              <a:lnSpc>
                <a:spcPts val="1414"/>
              </a:lnSpc>
              <a:tabLst>
                <a:tab algn="l" pos="0"/>
              </a:tabLst>
            </a:pPr>
            <a:r>
              <a:rPr b="1" lang="en-US" sz="1200" spc="-1" strike="noStrike">
                <a:latin typeface="Arial"/>
              </a:rPr>
              <a:t>First</a:t>
            </a:r>
            <a:r>
              <a:rPr b="1" lang="en-US" sz="1200" spc="32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Responder</a:t>
            </a:r>
            <a:r>
              <a:rPr b="1" lang="en-US" sz="1200" spc="24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Network</a:t>
            </a:r>
            <a:r>
              <a:rPr b="1" lang="en-US" sz="1200" spc="29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Authority</a:t>
            </a:r>
            <a:r>
              <a:rPr b="1" lang="en-US" sz="1200" spc="-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(FRNA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of</a:t>
            </a:r>
            <a:r>
              <a:rPr b="0" lang="en-US" sz="1200" spc="5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Department</a:t>
            </a:r>
            <a:r>
              <a:rPr b="0" lang="en-US" sz="1200" spc="3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of</a:t>
            </a:r>
            <a:r>
              <a:rPr b="0" lang="en-US" sz="1200" spc="38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Commerce)</a:t>
            </a:r>
            <a:endParaRPr b="0" lang="en-US" sz="1200" spc="-1" strike="noStrike">
              <a:latin typeface="Arial"/>
            </a:endParaRPr>
          </a:p>
          <a:p>
            <a:pPr marL="413280" indent="400680">
              <a:lnSpc>
                <a:spcPct val="100000"/>
              </a:lnSpc>
              <a:spcBef>
                <a:spcPts val="119"/>
              </a:spcBef>
              <a:tabLst>
                <a:tab algn="l" pos="0"/>
              </a:tabLst>
            </a:pPr>
            <a:r>
              <a:rPr b="0" lang="en-US" sz="1200" spc="-1" strike="noStrike">
                <a:latin typeface="Arial"/>
              </a:rPr>
              <a:t>Oct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1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-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Electronic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Registration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Information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Center</a:t>
            </a:r>
            <a:r>
              <a:rPr b="0" lang="en-US" sz="1200" spc="3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(</a:t>
            </a:r>
            <a:r>
              <a:rPr b="1" lang="en-US" sz="1200" spc="-1" strike="noStrike">
                <a:latin typeface="Arial"/>
              </a:rPr>
              <a:t>ERIC</a:t>
            </a:r>
            <a:r>
              <a:rPr b="0" lang="en-US" sz="1200" spc="-1" strike="noStrike">
                <a:latin typeface="Arial"/>
              </a:rPr>
              <a:t>),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CO,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DE,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MD,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NV,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UT,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VA,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WA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were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1st</a:t>
            </a:r>
            <a:r>
              <a:rPr b="0" lang="en-US" sz="1200" spc="32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Members</a:t>
            </a:r>
            <a:endParaRPr b="0" lang="en-US" sz="1200" spc="-1" strike="noStrike">
              <a:latin typeface="Arial"/>
            </a:endParaRPr>
          </a:p>
          <a:p>
            <a:pPr marL="12600" indent="400680">
              <a:lnSpc>
                <a:spcPct val="100000"/>
              </a:lnSpc>
              <a:spcBef>
                <a:spcPts val="241"/>
              </a:spcBef>
              <a:tabLst>
                <a:tab algn="l" pos="0"/>
              </a:tabLst>
            </a:pPr>
            <a:r>
              <a:rPr b="0" lang="en-US" sz="1200" spc="-1" strike="noStrike">
                <a:latin typeface="Arial"/>
              </a:rPr>
              <a:t>2014</a:t>
            </a:r>
            <a:r>
              <a:rPr b="0" lang="en-US" sz="1200" spc="15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EuroMaidan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-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Ukraine: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Removal</a:t>
            </a:r>
            <a:r>
              <a:rPr b="0" lang="en-US" sz="1200" spc="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of</a:t>
            </a:r>
            <a:r>
              <a:rPr b="0" lang="en-US" sz="1200" spc="3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Yanukovch,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Installation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of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Poroshenko</a:t>
            </a:r>
            <a:endParaRPr b="0" lang="en-US" sz="1200" spc="-1" strike="noStrike">
              <a:latin typeface="Arial"/>
            </a:endParaRPr>
          </a:p>
          <a:p>
            <a:pPr marL="12600" indent="400680">
              <a:lnSpc>
                <a:spcPct val="103000"/>
              </a:lnSpc>
              <a:spcBef>
                <a:spcPts val="11"/>
              </a:spcBef>
              <a:tabLst>
                <a:tab algn="l" pos="0"/>
              </a:tabLst>
            </a:pPr>
            <a:r>
              <a:rPr b="0" lang="en-US" sz="1200" spc="-1" strike="noStrike">
                <a:latin typeface="Arial"/>
              </a:rPr>
              <a:t>2015</a:t>
            </a:r>
            <a:r>
              <a:rPr b="0" lang="en-US" sz="1200" spc="16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CISA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-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Cybersecurity</a:t>
            </a:r>
            <a:r>
              <a:rPr b="0" lang="en-US" sz="1200" spc="-21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Information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Sharing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Act</a:t>
            </a:r>
            <a:r>
              <a:rPr b="0" lang="en-US" sz="1200" spc="37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(Avoid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Disclosure),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"Freedom"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26" strike="noStrike">
                <a:latin typeface="Arial"/>
              </a:rPr>
              <a:t>Act </a:t>
            </a:r>
            <a:r>
              <a:rPr b="0" lang="en-US" sz="1200" spc="-1" strike="noStrike">
                <a:latin typeface="Arial"/>
              </a:rPr>
              <a:t>2016</a:t>
            </a:r>
            <a:r>
              <a:rPr b="0" lang="en-US" sz="1200" spc="157" strike="noStrike">
                <a:latin typeface="Arial"/>
              </a:rPr>
              <a:t> </a:t>
            </a:r>
            <a:r>
              <a:rPr b="1" lang="en-US" sz="1800" spc="-1" strike="noStrike" baseline="4000">
                <a:latin typeface="Arial"/>
              </a:rPr>
              <a:t>Trump</a:t>
            </a:r>
            <a:r>
              <a:rPr b="1" lang="en-US" sz="1800" spc="43" strike="noStrike" baseline="4000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1st</a:t>
            </a:r>
            <a:r>
              <a:rPr b="0" lang="en-US" sz="1800" spc="21" strike="noStrike" baseline="4000">
                <a:latin typeface="Arial"/>
              </a:rPr>
              <a:t> </a:t>
            </a:r>
            <a:r>
              <a:rPr b="0" lang="en-US" sz="1800" spc="-32" strike="noStrike" baseline="4000">
                <a:latin typeface="Arial"/>
              </a:rPr>
              <a:t>Term</a:t>
            </a:r>
            <a:endParaRPr b="0" lang="en-US" sz="1800" spc="-1" strike="noStrike">
              <a:latin typeface="Arial"/>
            </a:endParaRPr>
          </a:p>
          <a:p>
            <a:pPr marL="413280" indent="400680">
              <a:lnSpc>
                <a:spcPct val="100000"/>
              </a:lnSpc>
              <a:spcBef>
                <a:spcPts val="145"/>
              </a:spcBef>
              <a:tabLst>
                <a:tab algn="l" pos="0"/>
              </a:tabLst>
            </a:pPr>
            <a:r>
              <a:rPr b="0" lang="en-US" sz="1200" spc="-1" strike="noStrike">
                <a:latin typeface="Arial"/>
              </a:rPr>
              <a:t>90%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of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Precincts</a:t>
            </a:r>
            <a:r>
              <a:rPr b="0" lang="en-US" sz="1200" spc="43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used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Laptops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(with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Wi-Fi)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to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connect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to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21" strike="noStrike">
                <a:latin typeface="Arial"/>
              </a:rPr>
              <a:t>VRDB</a:t>
            </a:r>
            <a:endParaRPr b="0" lang="en-US" sz="1200" spc="-1" strike="noStrike">
              <a:latin typeface="Arial"/>
            </a:endParaRPr>
          </a:p>
          <a:p>
            <a:pPr marL="12600" indent="400680">
              <a:lnSpc>
                <a:spcPts val="1511"/>
              </a:lnSpc>
              <a:spcBef>
                <a:spcPts val="51"/>
              </a:spcBef>
              <a:tabLst>
                <a:tab algn="l" pos="0"/>
              </a:tabLst>
            </a:pPr>
            <a:r>
              <a:rPr b="0" lang="en-US" sz="1200" spc="-1" strike="noStrike">
                <a:latin typeface="Arial"/>
              </a:rPr>
              <a:t>Russian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Collusion/Hacking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--&gt;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Oct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7-</a:t>
            </a:r>
            <a:r>
              <a:rPr b="0" lang="en-US" sz="1200" spc="43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State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of</a:t>
            </a:r>
            <a:r>
              <a:rPr b="0" lang="en-US" sz="1200" spc="3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Public</a:t>
            </a:r>
            <a:r>
              <a:rPr b="0" lang="en-US" sz="1200" spc="43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Safety</a:t>
            </a:r>
            <a:r>
              <a:rPr b="0" lang="en-US" sz="1200" spc="-15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Emergency</a:t>
            </a:r>
            <a:r>
              <a:rPr b="0" lang="en-US" sz="1200" spc="-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--&gt;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Spy</a:t>
            </a:r>
            <a:r>
              <a:rPr b="0" lang="en-US" sz="1200" spc="-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on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Trump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Campaign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&amp;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Family</a:t>
            </a:r>
            <a:r>
              <a:rPr b="0" lang="en-US" sz="1200" spc="-21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with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21" strike="noStrike">
                <a:latin typeface="Arial"/>
              </a:rPr>
              <a:t>HAMR </a:t>
            </a:r>
            <a:r>
              <a:rPr b="0" lang="en-US" sz="1200" spc="-1" strike="noStrike">
                <a:latin typeface="Arial"/>
              </a:rPr>
              <a:t>2017</a:t>
            </a:r>
            <a:r>
              <a:rPr b="0" lang="en-US" sz="1200" spc="157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January</a:t>
            </a:r>
            <a:r>
              <a:rPr b="0" lang="en-US" sz="1200" spc="-15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-Elections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were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made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Critical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Infrastructure</a:t>
            </a:r>
            <a:endParaRPr b="0" lang="en-US" sz="1200" spc="-1" strike="noStrike">
              <a:latin typeface="Arial"/>
            </a:endParaRPr>
          </a:p>
          <a:p>
            <a:pPr marL="413280" indent="400680">
              <a:lnSpc>
                <a:spcPts val="1321"/>
              </a:lnSpc>
              <a:tabLst>
                <a:tab algn="l" pos="0"/>
              </a:tabLst>
            </a:pPr>
            <a:r>
              <a:rPr b="1" lang="en-US" sz="1200" spc="-1" strike="noStrike">
                <a:latin typeface="Arial"/>
              </a:rPr>
              <a:t>FirstNet</a:t>
            </a:r>
            <a:r>
              <a:rPr b="1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(March</a:t>
            </a:r>
            <a:r>
              <a:rPr b="0" lang="en-US" sz="1200" spc="3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31)</a:t>
            </a:r>
            <a:r>
              <a:rPr b="0" lang="en-US" sz="1200" spc="3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Public</a:t>
            </a:r>
            <a:r>
              <a:rPr b="0" lang="en-US" sz="1200" spc="4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Safety</a:t>
            </a:r>
            <a:r>
              <a:rPr b="0" lang="en-US" sz="1200" spc="-21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Public-Private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Corp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with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FRNA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and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AT&amp;T,</a:t>
            </a:r>
            <a:r>
              <a:rPr b="0" lang="en-US" sz="1200" spc="3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can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Preempt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Commercial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LTE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traffic</a:t>
            </a:r>
            <a:endParaRPr b="0" lang="en-US" sz="1200" spc="-1" strike="noStrike">
              <a:latin typeface="Arial"/>
            </a:endParaRPr>
          </a:p>
          <a:p>
            <a:pPr marL="413280" indent="400680">
              <a:lnSpc>
                <a:spcPct val="100000"/>
              </a:lnSpc>
              <a:spcBef>
                <a:spcPts val="230"/>
              </a:spcBef>
              <a:tabLst>
                <a:tab algn="l" pos="0"/>
              </a:tabLst>
            </a:pPr>
            <a:r>
              <a:rPr b="1" lang="en-US" sz="1200" spc="-1" strike="noStrike">
                <a:latin typeface="Arial"/>
              </a:rPr>
              <a:t>Oct</a:t>
            </a:r>
            <a:r>
              <a:rPr b="1" lang="en-US" sz="1200" spc="29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16</a:t>
            </a:r>
            <a:r>
              <a:rPr b="1" lang="en-US" sz="1200" spc="29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-</a:t>
            </a:r>
            <a:r>
              <a:rPr b="1" lang="en-US" sz="1200" spc="32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The</a:t>
            </a:r>
            <a:r>
              <a:rPr b="1" lang="en-US" sz="1200" spc="24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FCC</a:t>
            </a:r>
            <a:r>
              <a:rPr b="1" lang="en-US" sz="1200" spc="32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authorizes</a:t>
            </a:r>
            <a:r>
              <a:rPr b="1" lang="en-US" sz="1200" spc="29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the</a:t>
            </a:r>
            <a:r>
              <a:rPr b="1" lang="en-US" sz="1200" spc="29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government</a:t>
            </a:r>
            <a:r>
              <a:rPr b="1" lang="en-US" sz="1200" spc="38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to</a:t>
            </a:r>
            <a:r>
              <a:rPr b="1" lang="en-US" sz="1200" spc="32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use</a:t>
            </a:r>
            <a:r>
              <a:rPr b="1" lang="en-US" sz="1200" spc="24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the</a:t>
            </a:r>
            <a:r>
              <a:rPr b="1" lang="en-US" sz="1200" spc="29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commercial</a:t>
            </a:r>
            <a:r>
              <a:rPr b="1" lang="en-US" sz="1200" spc="29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LTE</a:t>
            </a:r>
            <a:r>
              <a:rPr b="1" lang="en-US" sz="1200" spc="12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band</a:t>
            </a:r>
            <a:r>
              <a:rPr b="1" lang="en-US" sz="1200" spc="32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for</a:t>
            </a:r>
            <a:r>
              <a:rPr b="1" lang="en-US" sz="1200" spc="29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first</a:t>
            </a:r>
            <a:r>
              <a:rPr b="1" lang="en-US" sz="1200" spc="32" strike="noStrike">
                <a:latin typeface="Arial"/>
              </a:rPr>
              <a:t> </a:t>
            </a:r>
            <a:r>
              <a:rPr b="1" lang="en-US" sz="1200" spc="-12" strike="noStrike">
                <a:latin typeface="Arial"/>
              </a:rPr>
              <a:t>responders</a:t>
            </a:r>
            <a:endParaRPr b="0" lang="en-US" sz="1200" spc="-1" strike="noStrike">
              <a:latin typeface="Arial"/>
            </a:endParaRPr>
          </a:p>
          <a:p>
            <a:pPr marL="413280" indent="-401040">
              <a:lnSpc>
                <a:spcPts val="1579"/>
              </a:lnSpc>
              <a:spcBef>
                <a:spcPts val="54"/>
              </a:spcBef>
              <a:tabLst>
                <a:tab algn="l" pos="0"/>
              </a:tabLst>
            </a:pPr>
            <a:r>
              <a:rPr b="0" lang="en-US" sz="1200" spc="-1" strike="noStrike">
                <a:latin typeface="Arial"/>
              </a:rPr>
              <a:t>2018</a:t>
            </a:r>
            <a:r>
              <a:rPr b="0" lang="en-US" sz="1200" spc="168" strike="noStrike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Election</a:t>
            </a:r>
            <a:r>
              <a:rPr b="0" lang="en-US" sz="1800" spc="43" strike="noStrike" baseline="4000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Infrastucture</a:t>
            </a:r>
            <a:r>
              <a:rPr b="0" lang="en-US" sz="1800" spc="35" strike="noStrike" baseline="4000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Information</a:t>
            </a:r>
            <a:r>
              <a:rPr b="0" lang="en-US" sz="1800" spc="35" strike="noStrike" baseline="4000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Sharing</a:t>
            </a:r>
            <a:r>
              <a:rPr b="0" lang="en-US" sz="1800" spc="35" strike="noStrike" baseline="4000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Center</a:t>
            </a:r>
            <a:r>
              <a:rPr b="0" lang="en-US" sz="1800" spc="58" strike="noStrike" baseline="4000">
                <a:latin typeface="Arial"/>
              </a:rPr>
              <a:t> </a:t>
            </a:r>
            <a:r>
              <a:rPr b="0" lang="en-US" sz="1800" spc="-1" strike="noStrike" baseline="4000">
                <a:latin typeface="Arial"/>
              </a:rPr>
              <a:t>(</a:t>
            </a:r>
            <a:r>
              <a:rPr b="1" lang="en-US" sz="1800" spc="-1" strike="noStrike" baseline="4000">
                <a:latin typeface="Arial"/>
              </a:rPr>
              <a:t>EI-</a:t>
            </a:r>
            <a:r>
              <a:rPr b="1" lang="en-US" sz="1800" spc="-15" strike="noStrike" baseline="4000">
                <a:latin typeface="Arial"/>
              </a:rPr>
              <a:t>ISAC</a:t>
            </a:r>
            <a:r>
              <a:rPr b="0" lang="en-US" sz="1800" spc="-15" strike="noStrike" baseline="4000">
                <a:latin typeface="Arial"/>
              </a:rPr>
              <a:t>) </a:t>
            </a:r>
            <a:r>
              <a:rPr b="0" lang="en-US" sz="1200" spc="-1" strike="noStrike">
                <a:latin typeface="Arial"/>
              </a:rPr>
              <a:t>(March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7)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merges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with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MS-ISAC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and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also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working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for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26" strike="noStrike">
                <a:latin typeface="Arial"/>
              </a:rPr>
              <a:t>CIS</a:t>
            </a:r>
            <a:endParaRPr b="0" lang="en-US" sz="1200" spc="-1" strike="noStrike">
              <a:latin typeface="Arial"/>
            </a:endParaRPr>
          </a:p>
          <a:p>
            <a:pPr marL="413280" indent="-401040">
              <a:lnSpc>
                <a:spcPts val="1321"/>
              </a:lnSpc>
              <a:tabLst>
                <a:tab algn="l" pos="0"/>
              </a:tabLst>
            </a:pPr>
            <a:r>
              <a:rPr b="0" lang="en-US" sz="1200" spc="-1" strike="noStrike">
                <a:latin typeface="Arial"/>
              </a:rPr>
              <a:t>March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27,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Precursor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of</a:t>
            </a:r>
            <a:r>
              <a:rPr b="0" lang="en-US" sz="1200" spc="29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Verizon</a:t>
            </a:r>
            <a:r>
              <a:rPr b="1" lang="en-US" sz="1200" spc="32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Frontline</a:t>
            </a:r>
            <a:r>
              <a:rPr b="0" lang="en-US" sz="1200" spc="-1" strike="noStrike">
                <a:latin typeface="Arial"/>
              </a:rPr>
              <a:t>,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Public</a:t>
            </a:r>
            <a:r>
              <a:rPr b="0" lang="en-US" sz="1200" spc="3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Safety</a:t>
            </a:r>
            <a:r>
              <a:rPr b="0" lang="en-US" sz="1200" spc="-15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System</a:t>
            </a:r>
            <a:r>
              <a:rPr b="0" lang="en-US" sz="1200" spc="4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Launches</a:t>
            </a:r>
            <a:r>
              <a:rPr b="0" lang="en-US" sz="1200" spc="4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can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Preempt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Commercial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LTE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traffic</a:t>
            </a:r>
            <a:endParaRPr b="0" lang="en-US" sz="1200" spc="-1" strike="noStrike">
              <a:latin typeface="Arial"/>
            </a:endParaRPr>
          </a:p>
          <a:p>
            <a:pPr marL="413280" indent="-401040">
              <a:lnSpc>
                <a:spcPct val="100000"/>
              </a:lnSpc>
              <a:spcBef>
                <a:spcPts val="119"/>
              </a:spcBef>
              <a:tabLst>
                <a:tab algn="l" pos="0"/>
              </a:tabLst>
            </a:pPr>
            <a:r>
              <a:rPr b="1" lang="en-US" sz="1200" spc="-1" strike="noStrike">
                <a:latin typeface="Arial"/>
              </a:rPr>
              <a:t>Midterms</a:t>
            </a:r>
            <a:r>
              <a:rPr b="1" lang="en-US" sz="1200" spc="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(Nov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6)</a:t>
            </a:r>
            <a:r>
              <a:rPr b="0" lang="en-US" sz="1200" spc="3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R's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lose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40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House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seats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to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26" strike="noStrike">
                <a:latin typeface="Arial"/>
              </a:rPr>
              <a:t>D's</a:t>
            </a:r>
            <a:endParaRPr b="0" lang="en-US" sz="1200" spc="-1" strike="noStrike">
              <a:latin typeface="Arial"/>
            </a:endParaRPr>
          </a:p>
          <a:p>
            <a:pPr marL="413280" indent="-401040">
              <a:lnSpc>
                <a:spcPct val="100000"/>
              </a:lnSpc>
              <a:spcBef>
                <a:spcPts val="119"/>
              </a:spcBef>
              <a:tabLst>
                <a:tab algn="l" pos="0"/>
              </a:tabLst>
            </a:pPr>
            <a:r>
              <a:rPr b="1" lang="en-US" sz="1200" spc="-1" strike="noStrike">
                <a:latin typeface="Arial"/>
              </a:rPr>
              <a:t>Nov</a:t>
            </a:r>
            <a:r>
              <a:rPr b="1" lang="en-US" sz="1200" spc="24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16</a:t>
            </a:r>
            <a:r>
              <a:rPr b="1" lang="en-US" sz="1200" spc="12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-</a:t>
            </a:r>
            <a:r>
              <a:rPr b="1" lang="en-US" sz="1200" spc="29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Cybersecurity</a:t>
            </a:r>
            <a:r>
              <a:rPr b="1" lang="en-US" sz="1200" spc="-7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and</a:t>
            </a:r>
            <a:r>
              <a:rPr b="1" lang="en-US" sz="1200" spc="24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Infrastructure</a:t>
            </a:r>
            <a:r>
              <a:rPr b="1" lang="en-US" sz="1200" spc="12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Security</a:t>
            </a:r>
            <a:r>
              <a:rPr b="1" lang="en-US" sz="1200" spc="-7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Agency (CISA)</a:t>
            </a:r>
            <a:r>
              <a:rPr b="1" lang="en-US" sz="1200" spc="-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created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by</a:t>
            </a:r>
            <a:r>
              <a:rPr b="0" lang="en-US" sz="1200" spc="-12" strike="noStrike">
                <a:latin typeface="Arial"/>
              </a:rPr>
              <a:t> </a:t>
            </a:r>
            <a:r>
              <a:rPr b="0" lang="en-US" sz="1200" spc="-26" strike="noStrike">
                <a:latin typeface="Arial"/>
              </a:rPr>
              <a:t>DHS</a:t>
            </a:r>
            <a:endParaRPr b="0" lang="en-US" sz="1200" spc="-1" strike="noStrike">
              <a:latin typeface="Arial"/>
            </a:endParaRPr>
          </a:p>
          <a:p>
            <a:pPr marL="12600" indent="-401040">
              <a:lnSpc>
                <a:spcPct val="100000"/>
              </a:lnSpc>
              <a:spcBef>
                <a:spcPts val="241"/>
              </a:spcBef>
              <a:tabLst>
                <a:tab algn="l" pos="0"/>
              </a:tabLst>
            </a:pPr>
            <a:r>
              <a:rPr b="0" lang="en-US" sz="1200" spc="-1" strike="noStrike">
                <a:latin typeface="Arial"/>
              </a:rPr>
              <a:t>2019</a:t>
            </a:r>
            <a:r>
              <a:rPr b="0" lang="en-US" sz="1200" spc="137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Oct</a:t>
            </a:r>
            <a:r>
              <a:rPr b="0" lang="en-US" sz="1200" spc="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18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-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Event</a:t>
            </a:r>
            <a:r>
              <a:rPr b="0" lang="en-US" sz="1200" spc="4" strike="noStrike">
                <a:latin typeface="Arial"/>
              </a:rPr>
              <a:t> </a:t>
            </a:r>
            <a:r>
              <a:rPr b="0" lang="en-US" sz="1200" spc="-26" strike="noStrike">
                <a:latin typeface="Arial"/>
              </a:rPr>
              <a:t>201</a:t>
            </a:r>
            <a:endParaRPr b="0" lang="en-US" sz="1200" spc="-1" strike="noStrike">
              <a:latin typeface="Arial"/>
            </a:endParaRPr>
          </a:p>
          <a:p>
            <a:pPr marL="413280" indent="-401040">
              <a:lnSpc>
                <a:spcPct val="100000"/>
              </a:lnSpc>
              <a:spcBef>
                <a:spcPts val="74"/>
              </a:spcBef>
              <a:tabLst>
                <a:tab algn="l" pos="0"/>
              </a:tabLst>
            </a:pPr>
            <a:r>
              <a:rPr b="0" lang="en-US" sz="1200" spc="-1" strike="noStrike">
                <a:latin typeface="Arial"/>
              </a:rPr>
              <a:t>Dec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1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-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Wuhan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Outbreak</a:t>
            </a:r>
            <a:endParaRPr b="0" lang="en-US" sz="1200" spc="-1" strike="noStrike">
              <a:latin typeface="Arial"/>
            </a:endParaRPr>
          </a:p>
          <a:p>
            <a:pPr marL="413280" indent="-401040">
              <a:lnSpc>
                <a:spcPct val="104000"/>
              </a:lnSpc>
              <a:tabLst>
                <a:tab algn="l" pos="0"/>
              </a:tabLst>
            </a:pPr>
            <a:r>
              <a:rPr b="0" lang="en-US" sz="1200" spc="-1" strike="noStrike">
                <a:latin typeface="Arial"/>
              </a:rPr>
              <a:t>2020</a:t>
            </a:r>
            <a:r>
              <a:rPr b="0" lang="en-US" sz="1200" spc="16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Jan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9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-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WHO</a:t>
            </a:r>
            <a:r>
              <a:rPr b="0" lang="en-US" sz="1200" spc="2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makes</a:t>
            </a:r>
            <a:r>
              <a:rPr b="0" lang="en-US" sz="1200" spc="3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Covid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Announcement </a:t>
            </a:r>
            <a:r>
              <a:rPr b="0" lang="en-US" sz="1200" spc="-1" strike="noStrike">
                <a:latin typeface="Arial"/>
              </a:rPr>
              <a:t>March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20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-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Fauci: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"2 weeks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to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flatten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the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curve"</a:t>
            </a:r>
            <a:endParaRPr b="0" lang="en-US" sz="1200" spc="-1" strike="noStrike">
              <a:latin typeface="Arial"/>
            </a:endParaRPr>
          </a:p>
          <a:p>
            <a:pPr marL="413280" indent="-401040">
              <a:lnSpc>
                <a:spcPts val="1389"/>
              </a:lnSpc>
              <a:tabLst>
                <a:tab algn="l" pos="0"/>
              </a:tabLst>
            </a:pPr>
            <a:r>
              <a:rPr b="1" lang="en-US" sz="1200" spc="-1" strike="noStrike">
                <a:latin typeface="Arial"/>
              </a:rPr>
              <a:t>Nov</a:t>
            </a:r>
            <a:r>
              <a:rPr b="1" lang="en-US" sz="1200" spc="24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4th</a:t>
            </a:r>
            <a:r>
              <a:rPr b="1" lang="en-US" sz="1200" spc="18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Insurrection,</a:t>
            </a:r>
            <a:r>
              <a:rPr b="1" lang="en-US" sz="1200" spc="12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Biden</a:t>
            </a:r>
            <a:r>
              <a:rPr b="1" lang="en-US" sz="1200" spc="18" strike="noStrike">
                <a:latin typeface="Arial"/>
              </a:rPr>
              <a:t> </a:t>
            </a:r>
            <a:r>
              <a:rPr b="1" lang="en-US" sz="1200" spc="-1" strike="noStrike">
                <a:latin typeface="Arial"/>
              </a:rPr>
              <a:t>Installed</a:t>
            </a:r>
            <a:r>
              <a:rPr b="0" lang="en-US" sz="1200" spc="-1" strike="noStrike">
                <a:latin typeface="Arial"/>
              </a:rPr>
              <a:t>,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33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States</a:t>
            </a:r>
            <a:r>
              <a:rPr b="0" lang="en-US" sz="1200" spc="43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had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Mail-In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Ballot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Programs</a:t>
            </a:r>
            <a:endParaRPr b="0" lang="en-US" sz="1200" spc="-1" strike="noStrike">
              <a:latin typeface="Arial"/>
            </a:endParaRPr>
          </a:p>
          <a:p>
            <a:pPr marL="413280" indent="-401040">
              <a:lnSpc>
                <a:spcPct val="100000"/>
              </a:lnSpc>
              <a:spcBef>
                <a:spcPts val="241"/>
              </a:spcBef>
              <a:tabLst>
                <a:tab algn="l" pos="0"/>
              </a:tabLst>
            </a:pPr>
            <a:r>
              <a:rPr b="0" lang="en-US" sz="1200" spc="-1" strike="noStrike">
                <a:latin typeface="Arial"/>
              </a:rPr>
              <a:t>Dec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25</a:t>
            </a:r>
            <a:r>
              <a:rPr b="0" lang="en-US" sz="1200" spc="9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-</a:t>
            </a:r>
            <a:r>
              <a:rPr b="0" lang="en-US" sz="1200" spc="24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AT&amp;T</a:t>
            </a:r>
            <a:r>
              <a:rPr b="0" lang="en-US" sz="1200" spc="3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Nashville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Data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Center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2" strike="noStrike">
                <a:latin typeface="Arial"/>
              </a:rPr>
              <a:t>Bombing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01" name="CustomShape 4"/>
          <p:cNvSpPr/>
          <p:nvPr/>
        </p:nvSpPr>
        <p:spPr>
          <a:xfrm>
            <a:off x="1108800" y="7093440"/>
            <a:ext cx="1578960" cy="19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760" bIns="0">
            <a:spAutoFit/>
          </a:bodyPr>
          <a:p>
            <a:pPr marL="12600">
              <a:lnSpc>
                <a:spcPct val="100000"/>
              </a:lnSpc>
              <a:spcBef>
                <a:spcPts val="116"/>
              </a:spcBef>
            </a:pPr>
            <a:r>
              <a:rPr b="0" lang="en-US" sz="1200" spc="-1" strike="noStrike">
                <a:latin typeface="Arial"/>
              </a:rPr>
              <a:t>Jan</a:t>
            </a:r>
            <a:r>
              <a:rPr b="0" lang="en-US" sz="1200" spc="12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6th</a:t>
            </a:r>
            <a:r>
              <a:rPr b="0" lang="en-US" sz="1200" spc="18" strike="noStrike">
                <a:latin typeface="Arial"/>
              </a:rPr>
              <a:t> </a:t>
            </a:r>
            <a:r>
              <a:rPr b="0" lang="en-US" sz="1200" spc="-1" strike="noStrike">
                <a:latin typeface="Arial"/>
              </a:rPr>
              <a:t>Freedom</a:t>
            </a:r>
            <a:r>
              <a:rPr b="0" lang="en-US" sz="1200" spc="52" strike="noStrike">
                <a:latin typeface="Arial"/>
              </a:rPr>
              <a:t> </a:t>
            </a:r>
            <a:r>
              <a:rPr b="0" lang="en-US" sz="1200" spc="-21" strike="noStrike">
                <a:latin typeface="Arial"/>
              </a:rPr>
              <a:t>Rally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02" name="CustomShape 5"/>
          <p:cNvSpPr/>
          <p:nvPr/>
        </p:nvSpPr>
        <p:spPr>
          <a:xfrm>
            <a:off x="9242640" y="697608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34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TextShape 1"/>
          <p:cNvSpPr txBox="1"/>
          <p:nvPr/>
        </p:nvSpPr>
        <p:spPr>
          <a:xfrm>
            <a:off x="3846240" y="451080"/>
            <a:ext cx="2364840" cy="1311120"/>
          </a:xfrm>
          <a:prstGeom prst="rect">
            <a:avLst/>
          </a:prstGeom>
          <a:noFill/>
          <a:ln>
            <a:noFill/>
          </a:ln>
        </p:spPr>
        <p:txBody>
          <a:bodyPr lIns="0" rIns="0" tIns="13320" bIns="0">
            <a:no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b="0" lang="en-US" sz="3600" spc="-12" strike="noStrike">
                <a:solidFill>
                  <a:srgbClr val="000000"/>
                </a:solidFill>
                <a:latin typeface="Arial"/>
              </a:rPr>
              <a:t>References</a:t>
            </a:r>
            <a:endParaRPr b="0" lang="en-US" sz="3600" spc="-1" strike="noStrike">
              <a:latin typeface="Calibri"/>
            </a:endParaRPr>
          </a:p>
        </p:txBody>
      </p:sp>
      <p:sp>
        <p:nvSpPr>
          <p:cNvPr id="704" name="CustomShape 2"/>
          <p:cNvSpPr/>
          <p:nvPr/>
        </p:nvSpPr>
        <p:spPr>
          <a:xfrm>
            <a:off x="536040" y="1209240"/>
            <a:ext cx="8985600" cy="743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236880" indent="-224280">
              <a:lnSpc>
                <a:spcPct val="100000"/>
              </a:lnSpc>
              <a:spcBef>
                <a:spcPts val="99"/>
              </a:spcBef>
              <a:buClr>
                <a:srgbClr val="000000"/>
              </a:buClr>
              <a:buFont typeface="Arial"/>
              <a:buAutoNum type="arabicPeriod"/>
              <a:tabLst>
                <a:tab algn="l" pos="354960"/>
              </a:tabLst>
            </a:pPr>
            <a:r>
              <a:rPr b="0" lang="en-US" sz="1600" spc="-1" strike="noStrike">
                <a:latin typeface="Arial"/>
              </a:rPr>
              <a:t>Poll</a:t>
            </a:r>
            <a:r>
              <a:rPr b="0" lang="en-US" sz="1600" spc="-12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Pads</a:t>
            </a:r>
            <a:r>
              <a:rPr b="0" lang="en-US" sz="1600" spc="-12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Caught</a:t>
            </a:r>
            <a:r>
              <a:rPr b="0" lang="en-US" sz="1600" spc="-7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Adding</a:t>
            </a:r>
            <a:r>
              <a:rPr b="0" lang="en-US" sz="1600" spc="-12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*Hundreds*</a:t>
            </a:r>
            <a:r>
              <a:rPr b="0" lang="en-US" sz="1600" spc="-7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of</a:t>
            </a:r>
            <a:r>
              <a:rPr b="0" lang="en-US" sz="1600" spc="12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Voters</a:t>
            </a:r>
            <a:r>
              <a:rPr b="0" lang="en-US" sz="1600" spc="-12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in</a:t>
            </a:r>
            <a:r>
              <a:rPr b="0" lang="en-US" sz="1600" spc="-21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Real</a:t>
            </a:r>
            <a:r>
              <a:rPr b="0" lang="en-US" sz="1600" spc="-7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Time</a:t>
            </a:r>
            <a:r>
              <a:rPr b="0" lang="en-US" sz="1600" spc="-12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as</a:t>
            </a:r>
            <a:r>
              <a:rPr b="0" lang="en-US" sz="1600" spc="-7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Poll</a:t>
            </a:r>
            <a:r>
              <a:rPr b="0" lang="en-US" sz="1600" spc="-21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is</a:t>
            </a:r>
            <a:r>
              <a:rPr b="0" lang="en-US" sz="1600" spc="-7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Being</a:t>
            </a:r>
            <a:r>
              <a:rPr b="0" lang="en-US" sz="1600" spc="-7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Closed</a:t>
            </a:r>
            <a:r>
              <a:rPr b="1" lang="en-US" sz="1600" spc="-1" strike="noStrike">
                <a:latin typeface="Arial"/>
              </a:rPr>
              <a:t>,</a:t>
            </a:r>
            <a:r>
              <a:rPr b="1" lang="en-US" sz="1600" spc="-12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by</a:t>
            </a:r>
            <a:r>
              <a:rPr b="0" lang="en-US" sz="1600" spc="-7" strike="noStrike">
                <a:latin typeface="Arial"/>
              </a:rPr>
              <a:t> </a:t>
            </a:r>
            <a:r>
              <a:rPr b="0" lang="en-US" sz="1600" spc="-12" strike="noStrike">
                <a:latin typeface="Arial"/>
              </a:rPr>
              <a:t>Brian </a:t>
            </a:r>
            <a:r>
              <a:rPr b="0" lang="en-US" sz="1600" spc="-12" strike="noStrike">
                <a:latin typeface="Arial"/>
              </a:rPr>
              <a:t>	</a:t>
            </a:r>
            <a:r>
              <a:rPr b="0" lang="en-US" sz="1600" spc="-1" strike="noStrike">
                <a:latin typeface="Arial"/>
              </a:rPr>
              <a:t>Lupo</a:t>
            </a:r>
            <a:r>
              <a:rPr b="0" lang="en-US" sz="1600" spc="4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Nov.</a:t>
            </a:r>
            <a:r>
              <a:rPr b="0" lang="en-US" sz="1600" spc="9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12,</a:t>
            </a:r>
            <a:r>
              <a:rPr b="0" lang="en-US" sz="1600" spc="38" strike="noStrike">
                <a:latin typeface="Arial"/>
              </a:rPr>
              <a:t> </a:t>
            </a:r>
            <a:r>
              <a:rPr b="0" lang="en-US" sz="1600" spc="-1" strike="noStrike">
                <a:latin typeface="Arial"/>
              </a:rPr>
              <a:t>2022</a:t>
            </a:r>
            <a:r>
              <a:rPr b="0" lang="en-US" sz="1600" spc="483" strike="noStrike">
                <a:latin typeface="Arial"/>
              </a:rPr>
              <a:t> </a:t>
            </a:r>
            <a:r>
              <a:rPr b="0" lang="en-US" sz="1600" spc="-1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600" spc="-1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1"/>
              </a:rPr>
              <a:t>www.thegatewaypundit.com/2022/11/breaking-</a:t>
            </a:r>
            <a:r>
              <a:rPr b="0" lang="en-US" sz="16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2"/>
              </a:rPr>
              <a:t>exclusive-election-</a:t>
            </a:r>
            <a:r>
              <a:rPr b="0" lang="en-US" sz="1600" spc="-12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2" strike="noStrike">
                <a:solidFill>
                  <a:srgbClr val="009999"/>
                </a:solidFill>
                <a:latin typeface="Arial"/>
              </a:rPr>
              <a:t>	</a:t>
            </a:r>
            <a:r>
              <a:rPr b="0" lang="en-US" sz="1600" spc="-1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poll-pads-</a:t>
            </a:r>
            <a:r>
              <a:rPr b="0" lang="en-US" sz="16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caught-</a:t>
            </a:r>
            <a:r>
              <a:rPr b="0" lang="en-US" sz="1600" spc="-1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adding-hundreds-voters-real-</a:t>
            </a:r>
            <a:r>
              <a:rPr b="0" lang="en-US" sz="16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time-</a:t>
            </a:r>
            <a:r>
              <a:rPr b="0" lang="en-US" sz="1600" spc="-1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texas-poll-closed-</a:t>
            </a:r>
            <a:r>
              <a:rPr b="0" lang="en-US" sz="16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video/</a:t>
            </a:r>
            <a:endParaRPr b="0" lang="en-US" sz="1600" spc="-1" strike="noStrike">
              <a:latin typeface="Arial"/>
            </a:endParaRPr>
          </a:p>
          <a:p>
            <a:pPr marL="238680" indent="-225720">
              <a:lnSpc>
                <a:spcPct val="100000"/>
              </a:lnSpc>
              <a:spcBef>
                <a:spcPts val="1451"/>
              </a:spcBef>
              <a:buClr>
                <a:srgbClr val="000000"/>
              </a:buClr>
              <a:buFont typeface="Arial"/>
              <a:buAutoNum type="arabicPeriod"/>
              <a:tabLst>
                <a:tab algn="l" pos="238680"/>
              </a:tabLst>
            </a:pP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General</a:t>
            </a:r>
            <a:r>
              <a:rPr b="0" lang="en-US" sz="1600" spc="-12" strike="noStrike">
                <a:solidFill>
                  <a:srgbClr val="009999"/>
                </a:solidFill>
                <a:latin typeface="Arial"/>
              </a:rPr>
              <a:t> Tunneling</a:t>
            </a:r>
            <a:endParaRPr b="0" lang="en-US" sz="16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400"/>
              </a:spcBef>
              <a:tabLst>
                <a:tab algn="l" pos="238680"/>
              </a:tabLst>
            </a:pPr>
            <a:r>
              <a:rPr b="0" lang="en-US" sz="12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2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3"/>
              </a:rPr>
              <a:t>www.cisco.com/c/en/us/td/docs/wireless/asr_5000/21-15_6-9/SAEGW-Admin/21-15-</a:t>
            </a:r>
            <a:r>
              <a:rPr b="0" lang="en-US" sz="1200" spc="-1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4"/>
              </a:rPr>
              <a:t>SAEGW-</a:t>
            </a:r>
            <a:r>
              <a:rPr b="0" lang="en-US" sz="12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5"/>
              </a:rPr>
              <a:t>Admin/directtunnel4g.html</a:t>
            </a:r>
            <a:endParaRPr b="0" lang="en-US" sz="12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6"/>
              </a:spcBef>
              <a:tabLst>
                <a:tab algn="l" pos="238680"/>
              </a:tabLst>
            </a:pPr>
            <a:endParaRPr b="0" lang="en-US" sz="1200" spc="-1" strike="noStrike">
              <a:latin typeface="Arial"/>
            </a:endParaRPr>
          </a:p>
          <a:p>
            <a:pPr marL="237600" indent="-22428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3"/>
              <a:tabLst>
                <a:tab algn="l" pos="237600"/>
              </a:tabLst>
            </a:pP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Verizon’s Zero</a:t>
            </a:r>
            <a:r>
              <a:rPr b="0" lang="en-US" sz="1600" spc="-7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2" strike="noStrike">
                <a:solidFill>
                  <a:srgbClr val="0000ff"/>
                </a:solidFill>
                <a:latin typeface="Arial"/>
              </a:rPr>
              <a:t>Tunnel</a:t>
            </a:r>
            <a:endParaRPr b="0" lang="en-US" sz="16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4"/>
              </a:spcBef>
              <a:tabLst>
                <a:tab algn="l" pos="237600"/>
              </a:tabLst>
            </a:pPr>
            <a:r>
              <a:rPr b="0" lang="en-US" sz="12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https://opendevelopment.verizonwireless.com/content/dam/opendevelopment/pdf/VzServices/PN_RR_CustomerGuidelines_Apr2017</a:t>
            </a:r>
            <a:endParaRPr b="0" lang="en-US" sz="1200" spc="-1" strike="noStrike">
              <a:latin typeface="Arial"/>
            </a:endParaRPr>
          </a:p>
          <a:p>
            <a:pPr marL="354960">
              <a:lnSpc>
                <a:spcPct val="100000"/>
              </a:lnSpc>
              <a:spcBef>
                <a:spcPts val="386"/>
              </a:spcBef>
              <a:tabLst>
                <a:tab algn="l" pos="237600"/>
              </a:tabLst>
            </a:pPr>
            <a:r>
              <a:rPr b="0" lang="en-US" sz="1200" spc="-21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.pdf</a:t>
            </a:r>
            <a:endParaRPr b="0" lang="en-US" sz="1200" spc="-1" strike="noStrike">
              <a:latin typeface="Arial"/>
            </a:endParaRPr>
          </a:p>
          <a:p>
            <a:pPr marL="354960">
              <a:lnSpc>
                <a:spcPct val="100000"/>
              </a:lnSpc>
              <a:spcBef>
                <a:spcPts val="34"/>
              </a:spcBef>
              <a:tabLst>
                <a:tab algn="l" pos="237600"/>
              </a:tabLst>
            </a:pPr>
            <a:endParaRPr b="0" lang="en-US" sz="1200" spc="-1" strike="noStrike">
              <a:latin typeface="Arial"/>
            </a:endParaRPr>
          </a:p>
          <a:p>
            <a:pPr marL="237600" indent="-22428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4"/>
              <a:tabLst>
                <a:tab algn="l" pos="237600"/>
              </a:tabLst>
            </a:pP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CradlePoint’s</a:t>
            </a:r>
            <a:r>
              <a:rPr b="0" lang="en-US" sz="1600" spc="-7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Netcloud</a:t>
            </a:r>
            <a:r>
              <a:rPr b="0" lang="en-US" sz="1600" spc="454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https://cradlepoint.com/products/netcloud-</a:t>
            </a:r>
            <a:r>
              <a:rPr b="0" lang="en-US" sz="16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service/</a:t>
            </a:r>
            <a:endParaRPr b="0" lang="en-US" sz="1600" spc="-1" strike="noStrike">
              <a:latin typeface="Arial"/>
            </a:endParaRPr>
          </a:p>
          <a:p>
            <a:pPr marL="236880" indent="-224280">
              <a:lnSpc>
                <a:spcPct val="100000"/>
              </a:lnSpc>
              <a:spcBef>
                <a:spcPts val="1440"/>
              </a:spcBef>
              <a:buClr>
                <a:srgbClr val="000000"/>
              </a:buClr>
              <a:buFont typeface="Arial"/>
              <a:buAutoNum type="arabicPeriod" startAt="4"/>
              <a:tabLst>
                <a:tab algn="l" pos="239400"/>
              </a:tabLst>
            </a:pP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The</a:t>
            </a:r>
            <a:r>
              <a:rPr b="0" lang="en-US" sz="1600" spc="-7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Secret</a:t>
            </a:r>
            <a:r>
              <a:rPr b="0" lang="en-US" sz="1600" spc="18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History of</a:t>
            </a:r>
            <a:r>
              <a:rPr b="0" lang="en-US" sz="1600" spc="12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the Shadow Campaign That</a:t>
            </a:r>
            <a:r>
              <a:rPr b="0" lang="en-US" sz="1600" spc="-7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Saved the 2020</a:t>
            </a:r>
            <a:r>
              <a:rPr b="0" lang="en-US" sz="1600" spc="-12" strike="noStrike">
                <a:solidFill>
                  <a:srgbClr val="009999"/>
                </a:solidFill>
                <a:latin typeface="Arial"/>
              </a:rPr>
              <a:t> Election </a:t>
            </a:r>
            <a:r>
              <a:rPr b="0" lang="en-US" sz="1600" spc="-12" strike="noStrike">
                <a:solidFill>
                  <a:srgbClr val="009999"/>
                </a:solidFill>
                <a:latin typeface="Arial"/>
              </a:rPr>
              <a:t>	</a:t>
            </a:r>
            <a:r>
              <a:rPr b="0" lang="en-US" sz="1600" spc="-1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https://time.com/5936036/secret-2020-election-</a:t>
            </a:r>
            <a:r>
              <a:rPr b="0" lang="en-US" sz="16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campaign/</a:t>
            </a:r>
            <a:endParaRPr b="0" lang="en-US" sz="1600" spc="-1" strike="noStrike">
              <a:latin typeface="Arial"/>
            </a:endParaRPr>
          </a:p>
          <a:p>
            <a:pPr marL="239400" indent="-226800">
              <a:lnSpc>
                <a:spcPct val="100000"/>
              </a:lnSpc>
              <a:spcBef>
                <a:spcPts val="1454"/>
              </a:spcBef>
              <a:buClr>
                <a:srgbClr val="000000"/>
              </a:buClr>
              <a:buFont typeface="Arial"/>
              <a:buAutoNum type="arabicPeriod" startAt="4"/>
              <a:tabLst>
                <a:tab algn="l" pos="239400"/>
              </a:tabLst>
            </a:pP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“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The</a:t>
            </a:r>
            <a:r>
              <a:rPr b="0" lang="en-US" sz="1600" spc="-21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Air-Gap</a:t>
            </a:r>
            <a:r>
              <a:rPr b="0" lang="en-US" sz="1600" spc="9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Myth”</a:t>
            </a:r>
            <a:r>
              <a:rPr b="0" lang="en-US" sz="1600" spc="4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–</a:t>
            </a:r>
            <a:r>
              <a:rPr b="0" lang="en-US" sz="1600" spc="-12" strike="noStrike">
                <a:solidFill>
                  <a:srgbClr val="009999"/>
                </a:solidFill>
                <a:latin typeface="Arial"/>
              </a:rPr>
              <a:t> KanekoaTheGreat </a:t>
            </a:r>
            <a:r>
              <a:rPr b="0" lang="en-US" sz="16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https://twitter.com/KanekoaTheGreat/status/1648462770936115202</a:t>
            </a:r>
            <a:endParaRPr b="0" lang="en-US" sz="1600" spc="-1" strike="noStrike">
              <a:latin typeface="Arial"/>
            </a:endParaRPr>
          </a:p>
          <a:p>
            <a:pPr marL="237600" indent="-224280">
              <a:lnSpc>
                <a:spcPct val="100000"/>
              </a:lnSpc>
              <a:spcBef>
                <a:spcPts val="1440"/>
              </a:spcBef>
              <a:buClr>
                <a:srgbClr val="000000"/>
              </a:buClr>
              <a:buFont typeface="Arial"/>
              <a:buAutoNum type="arabicPeriod" startAt="4"/>
              <a:tabLst>
                <a:tab algn="l" pos="237600"/>
              </a:tabLst>
            </a:pP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Enabling</a:t>
            </a:r>
            <a:r>
              <a:rPr b="0" lang="en-US" sz="1600" spc="-26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intelligent</a:t>
            </a:r>
            <a:r>
              <a:rPr b="0" lang="en-US" sz="1600" spc="-7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operations</a:t>
            </a:r>
            <a:r>
              <a:rPr b="0" lang="en-US" sz="1600" spc="-7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with</a:t>
            </a:r>
            <a:r>
              <a:rPr b="0" lang="en-US" sz="1600" spc="-7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Mission</a:t>
            </a:r>
            <a:r>
              <a:rPr b="0" lang="en-US" sz="1600" spc="-7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Critical</a:t>
            </a:r>
            <a:r>
              <a:rPr b="0" lang="en-US" sz="1600" spc="9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Networks,</a:t>
            </a:r>
            <a:r>
              <a:rPr b="0" lang="en-US" sz="1600" spc="-7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2" strike="noStrike">
                <a:solidFill>
                  <a:srgbClr val="009999"/>
                </a:solidFill>
                <a:latin typeface="Arial"/>
              </a:rPr>
              <a:t>Ericsson,</a:t>
            </a:r>
            <a:endParaRPr b="0" lang="en-US" sz="1600" spc="-1" strike="noStrike">
              <a:latin typeface="Arial"/>
            </a:endParaRPr>
          </a:p>
          <a:p>
            <a:pPr marL="239400">
              <a:lnSpc>
                <a:spcPct val="100000"/>
              </a:lnSpc>
              <a:spcBef>
                <a:spcPts val="210"/>
              </a:spcBef>
              <a:tabLst>
                <a:tab algn="l" pos="237600"/>
              </a:tabLst>
            </a:pPr>
            <a:r>
              <a:rPr b="0" lang="en-US" sz="14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4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6"/>
              </a:rPr>
              <a:t>www.ericsson.com/494930/assets/local/mission-critical-comm/doc/ericsson-mission-critical-networks.pdf</a:t>
            </a:r>
            <a:endParaRPr b="0" lang="en-US" sz="1400" spc="-1" strike="noStrike">
              <a:latin typeface="Arial"/>
            </a:endParaRPr>
          </a:p>
          <a:p>
            <a:pPr marL="239400">
              <a:lnSpc>
                <a:spcPct val="100000"/>
              </a:lnSpc>
              <a:spcBef>
                <a:spcPts val="40"/>
              </a:spcBef>
              <a:tabLst>
                <a:tab algn="l" pos="237600"/>
              </a:tabLst>
            </a:pPr>
            <a:endParaRPr b="0" lang="en-US" sz="1400" spc="-1" strike="noStrike">
              <a:latin typeface="Arial"/>
            </a:endParaRPr>
          </a:p>
          <a:p>
            <a:pPr marL="12600" indent="224640">
              <a:lnSpc>
                <a:spcPct val="100000"/>
              </a:lnSpc>
              <a:spcBef>
                <a:spcPts val="6"/>
              </a:spcBef>
              <a:buClr>
                <a:srgbClr val="000000"/>
              </a:buClr>
              <a:buFont typeface="Arial"/>
              <a:buAutoNum type="arabicPeriod" startAt="8"/>
              <a:tabLst>
                <a:tab algn="l" pos="237600"/>
              </a:tabLst>
            </a:pP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"The</a:t>
            </a:r>
            <a:r>
              <a:rPr b="0" lang="en-US" sz="1600" spc="9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Federalization</a:t>
            </a:r>
            <a:r>
              <a:rPr b="0" lang="en-US" sz="1600" spc="-7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of</a:t>
            </a:r>
            <a:r>
              <a:rPr b="0" lang="en-US" sz="1600" spc="-12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US</a:t>
            </a:r>
            <a:r>
              <a:rPr b="0" lang="en-US" sz="1600" spc="-7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Elections"-</a:t>
            </a:r>
            <a:r>
              <a:rPr b="0" lang="en-US" sz="1600" spc="-12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ff"/>
                </a:solidFill>
                <a:latin typeface="Arial"/>
              </a:rPr>
              <a:t>Charles Bernardin,</a:t>
            </a:r>
            <a:r>
              <a:rPr b="0" lang="en-US" sz="1600" spc="4" strike="noStrike">
                <a:solidFill>
                  <a:srgbClr val="0000ff"/>
                </a:solidFill>
                <a:latin typeface="Arial"/>
              </a:rPr>
              <a:t> </a:t>
            </a:r>
            <a:r>
              <a:rPr b="0" lang="en-US" sz="1600" spc="-12" strike="noStrike">
                <a:solidFill>
                  <a:srgbClr val="0000ff"/>
                </a:solidFill>
                <a:latin typeface="Arial"/>
              </a:rPr>
              <a:t>2/23/23 </a:t>
            </a:r>
            <a:r>
              <a:rPr b="0" lang="en-US" sz="1600" spc="-1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https://rumble.com/v2ba4aw-how-</a:t>
            </a:r>
            <a:r>
              <a:rPr b="0" lang="en-US" sz="16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deep-</a:t>
            </a:r>
            <a:r>
              <a:rPr b="0" lang="en-US" sz="1600" spc="-1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is-dhs-</a:t>
            </a:r>
            <a:r>
              <a:rPr b="0" lang="en-US" sz="16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in-</a:t>
            </a:r>
            <a:r>
              <a:rPr b="0" lang="en-US" sz="1600" spc="-1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our-</a:t>
            </a:r>
            <a:r>
              <a:rPr b="0" lang="en-US" sz="16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county-elections.html</a:t>
            </a:r>
            <a:endParaRPr b="0" lang="en-US" sz="1600" spc="-1" strike="noStrike">
              <a:latin typeface="Arial"/>
            </a:endParaRPr>
          </a:p>
          <a:p>
            <a:pPr marL="238680" indent="-225720">
              <a:lnSpc>
                <a:spcPts val="1800"/>
              </a:lnSpc>
              <a:spcBef>
                <a:spcPts val="1440"/>
              </a:spcBef>
              <a:buClr>
                <a:srgbClr val="000000"/>
              </a:buClr>
              <a:buFont typeface="Arial"/>
              <a:buAutoNum type="arabicPeriod" startAt="8"/>
              <a:tabLst>
                <a:tab algn="l" pos="238680"/>
              </a:tabLst>
            </a:pP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General</a:t>
            </a:r>
            <a:r>
              <a:rPr b="0" lang="en-US" sz="1600" spc="-12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McInerney</a:t>
            </a:r>
            <a:r>
              <a:rPr b="0" lang="en-US" sz="1600" spc="-12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9999"/>
                </a:solidFill>
                <a:latin typeface="Arial"/>
              </a:rPr>
              <a:t>describing HAMR, 11/14/20</a:t>
            </a:r>
            <a:r>
              <a:rPr b="0" lang="en-US" sz="1600" spc="4" strike="noStrike">
                <a:solidFill>
                  <a:srgbClr val="009999"/>
                </a:solidFill>
                <a:latin typeface="Arial"/>
              </a:rPr>
              <a:t> </a:t>
            </a:r>
            <a:r>
              <a:rPr b="0" lang="en-US" sz="1400" spc="-12" strike="noStrike"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</a:rPr>
              <a:t>https://</a:t>
            </a:r>
            <a:r>
              <a:rPr b="0" lang="en-US" sz="1400" spc="-12" strike="noStrike" u="sng">
                <a:solidFill>
                  <a:srgbClr val="0000ff"/>
                </a:solidFill>
                <a:uFill>
                  <a:solidFill>
                    <a:srgbClr val="009999"/>
                  </a:solidFill>
                </a:uFill>
                <a:latin typeface="Arial"/>
                <a:hlinkClick r:id="rId7"/>
              </a:rPr>
              <a:t>www.youtube.com/watch?v=U7KkcLKBxFY</a:t>
            </a:r>
            <a:endParaRPr b="0" lang="en-US" sz="1400" spc="-1" strike="noStrike">
              <a:latin typeface="Arial"/>
            </a:endParaRPr>
          </a:p>
          <a:p>
            <a:pPr marL="8719200">
              <a:lnSpc>
                <a:spcPts val="2038"/>
              </a:lnSpc>
              <a:tabLst>
                <a:tab algn="l" pos="238680"/>
              </a:tabLst>
            </a:pPr>
            <a:r>
              <a:rPr b="0" lang="en-US" sz="1800" spc="-26" strike="noStrike">
                <a:solidFill>
                  <a:srgbClr val="0000ff"/>
                </a:solidFill>
                <a:latin typeface="Arial"/>
              </a:rPr>
              <a:t>35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object 2" descr=""/>
          <p:cNvPicPr/>
          <p:nvPr/>
        </p:nvPicPr>
        <p:blipFill>
          <a:blip r:embed="rId1"/>
          <a:stretch/>
        </p:blipFill>
        <p:spPr>
          <a:xfrm>
            <a:off x="2151720" y="457200"/>
            <a:ext cx="5553000" cy="5827320"/>
          </a:xfrm>
          <a:prstGeom prst="rect">
            <a:avLst/>
          </a:prstGeom>
          <a:ln>
            <a:noFill/>
          </a:ln>
        </p:spPr>
      </p:pic>
      <p:sp>
        <p:nvSpPr>
          <p:cNvPr id="706" name="CustomShape 1"/>
          <p:cNvSpPr/>
          <p:nvPr/>
        </p:nvSpPr>
        <p:spPr>
          <a:xfrm>
            <a:off x="752400" y="6425640"/>
            <a:ext cx="8479440" cy="835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whole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point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is</a:t>
            </a:r>
            <a:r>
              <a:rPr b="0" lang="en-US" sz="1800" spc="-3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our Government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used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</a:t>
            </a:r>
            <a:r>
              <a:rPr b="0" lang="en-US" sz="1800" spc="-7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facade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of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an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innocuous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first</a:t>
            </a:r>
            <a:r>
              <a:rPr b="0" lang="en-US" sz="1800" spc="-12" strike="noStrike">
                <a:latin typeface="Arial"/>
              </a:rPr>
              <a:t> responder </a:t>
            </a:r>
            <a:r>
              <a:rPr b="0" lang="en-US" sz="1800" spc="-1" strike="noStrike">
                <a:latin typeface="Arial"/>
              </a:rPr>
              <a:t>network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put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things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in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place to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steal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our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elections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and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set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up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</a:t>
            </a:r>
            <a:r>
              <a:rPr b="0" lang="en-US" sz="1800" spc="-2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One-</a:t>
            </a:r>
            <a:r>
              <a:rPr b="0" lang="en-US" sz="1800" spc="-12" strike="noStrike">
                <a:latin typeface="Arial"/>
              </a:rPr>
              <a:t>World </a:t>
            </a:r>
            <a:r>
              <a:rPr b="0" lang="en-US" sz="1800" spc="-1" strike="noStrike">
                <a:latin typeface="Arial"/>
              </a:rPr>
              <a:t>Surveillance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system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to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protect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and</a:t>
            </a:r>
            <a:r>
              <a:rPr b="0" lang="en-US" sz="1800" spc="-26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serve</a:t>
            </a:r>
            <a:r>
              <a:rPr b="0" lang="en-US" sz="1800" spc="-32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the shit</a:t>
            </a:r>
            <a:r>
              <a:rPr b="0" lang="en-US" sz="1800" spc="-15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out</a:t>
            </a:r>
            <a:r>
              <a:rPr b="0" lang="en-US" sz="1800" spc="9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of</a:t>
            </a:r>
            <a:r>
              <a:rPr b="0" lang="en-US" sz="1800" spc="-12" strike="noStrike">
                <a:latin typeface="Arial"/>
              </a:rPr>
              <a:t> </a:t>
            </a:r>
            <a:r>
              <a:rPr b="0" lang="en-US" sz="1800" spc="-26" strike="noStrike">
                <a:latin typeface="Arial"/>
              </a:rPr>
              <a:t>us.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707" name="CustomShape 2"/>
          <p:cNvSpPr/>
          <p:nvPr/>
        </p:nvSpPr>
        <p:spPr>
          <a:xfrm>
            <a:off x="9248040" y="6976080"/>
            <a:ext cx="27828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en-US" sz="1800" spc="-26" strike="noStrike">
                <a:latin typeface="Arial"/>
              </a:rPr>
              <a:t>36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LibreOffice/6.4.7.2$Linux_X86_64 LibreOffice_project/40$Build-2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2023-08-22T22:46:44Z</dcterms:created>
  <dc:creator>Pete Bernardin</dc:creator>
  <dc:description/>
  <dc:language>en-US</dc:language>
  <cp:lastModifiedBy/>
  <dcterms:modified xsi:type="dcterms:W3CDTF">2023-08-22T22:46:44Z</dcterms:modified>
  <cp:revision>0</cp:revision>
  <dc:subject/>
  <dc:title>Microsoft PowerPoint - AT&amp;T FirstNet for Crime Bureau.ppt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reated">
    <vt:filetime>2023-07-18T00:00:00Z</vt:filetime>
  </property>
  <property fmtid="{D5CDD505-2E9C-101B-9397-08002B2CF9AE}" pid="4" name="HyperlinksChanged">
    <vt:bool>0</vt:bool>
  </property>
  <property fmtid="{D5CDD505-2E9C-101B-9397-08002B2CF9AE}" pid="5" name="LastSaved">
    <vt:filetime>2023-08-22T00:00:00Z</vt:filetime>
  </property>
  <property fmtid="{D5CDD505-2E9C-101B-9397-08002B2CF9AE}" pid="6" name="LinksUpToDate">
    <vt:bool>0</vt:bool>
  </property>
  <property fmtid="{D5CDD505-2E9C-101B-9397-08002B2CF9AE}" pid="7" name="PresentationFormat">
    <vt:lpwstr>On-screen Show (4:3)</vt:lpwstr>
  </property>
  <property fmtid="{D5CDD505-2E9C-101B-9397-08002B2CF9AE}" pid="8" name="Producer">
    <vt:lpwstr>3-Heights™ PDF Optimization Shell 6.3.1.5 (http://www.pdf-tools.com)</vt:lpwstr>
  </property>
  <property fmtid="{D5CDD505-2E9C-101B-9397-08002B2CF9AE}" pid="9" name="ScaleCrop">
    <vt:bool>0</vt:bool>
  </property>
  <property fmtid="{D5CDD505-2E9C-101B-9397-08002B2CF9AE}" pid="10" name="ShareDoc">
    <vt:bool>0</vt:bool>
  </property>
</Properties>
</file>